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2" r:id="rId3"/>
    <p:sldId id="321" r:id="rId4"/>
    <p:sldId id="290" r:id="rId5"/>
    <p:sldId id="319" r:id="rId6"/>
    <p:sldId id="317" r:id="rId7"/>
    <p:sldId id="320" r:id="rId8"/>
    <p:sldId id="289" r:id="rId9"/>
    <p:sldId id="327" r:id="rId10"/>
    <p:sldId id="322" r:id="rId11"/>
    <p:sldId id="323" r:id="rId12"/>
    <p:sldId id="324" r:id="rId13"/>
    <p:sldId id="325" r:id="rId14"/>
    <p:sldId id="326" r:id="rId15"/>
    <p:sldId id="328" r:id="rId16"/>
    <p:sldId id="329" r:id="rId17"/>
    <p:sldId id="330" r:id="rId18"/>
    <p:sldId id="33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8F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225"/>
    <p:restoredTop sz="94595"/>
  </p:normalViewPr>
  <p:slideViewPr>
    <p:cSldViewPr snapToGrid="0" snapToObjects="1">
      <p:cViewPr varScale="1">
        <p:scale>
          <a:sx n="112" d="100"/>
          <a:sy n="112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008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8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2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9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8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9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4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7F1E-34C2-6440-8CDE-C1ED46C7ED5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91909"/>
            <a:ext cx="9144000" cy="1199900"/>
          </a:xfrm>
        </p:spPr>
        <p:txBody>
          <a:bodyPr/>
          <a:lstStyle/>
          <a:p>
            <a:r>
              <a:rPr lang="en-US" b="1" dirty="0" smtClean="0"/>
              <a:t>1.1 – 1.2 Practice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46416"/>
            <a:ext cx="9144000" cy="857668"/>
          </a:xfrm>
        </p:spPr>
        <p:txBody>
          <a:bodyPr>
            <a:normAutofit fontScale="40000" lnSpcReduction="20000"/>
          </a:bodyPr>
          <a:lstStyle/>
          <a:p>
            <a:r>
              <a:rPr lang="en-US" sz="4000" b="1" dirty="0" smtClean="0"/>
              <a:t>Empirical </a:t>
            </a:r>
            <a:r>
              <a:rPr lang="en-US" sz="4000" b="1" dirty="0"/>
              <a:t>Rule </a:t>
            </a:r>
            <a:r>
              <a:rPr lang="en-US" sz="4000" b="1" dirty="0" smtClean="0"/>
              <a:t>for Normal Distributions</a:t>
            </a:r>
          </a:p>
          <a:p>
            <a:endParaRPr lang="en-US" sz="4000" b="1" dirty="0">
              <a:solidFill>
                <a:srgbClr val="008F00"/>
              </a:solidFill>
            </a:endParaRPr>
          </a:p>
          <a:p>
            <a:r>
              <a:rPr lang="en-US" sz="4000" b="1" dirty="0" smtClean="0"/>
              <a:t>Practice &amp; Review</a:t>
            </a:r>
            <a:endParaRPr lang="en-US" sz="4000" b="1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251" y="168855"/>
            <a:ext cx="7808495" cy="8451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Review Practice: Not in textbook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2" y="1013995"/>
            <a:ext cx="8966200" cy="62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37" y="1859135"/>
            <a:ext cx="5499100" cy="36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2652713"/>
            <a:ext cx="74041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251" y="168855"/>
            <a:ext cx="7808495" cy="8451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Review Practice: Not in textbook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2" y="1013995"/>
            <a:ext cx="8966200" cy="62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1" y="1859135"/>
            <a:ext cx="6083300" cy="35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932113"/>
            <a:ext cx="8318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251" y="168855"/>
            <a:ext cx="7808495" cy="8451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Review Practice: Not in textbook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2" y="1013995"/>
            <a:ext cx="8966200" cy="62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2" y="1859135"/>
            <a:ext cx="4762500" cy="29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81435"/>
            <a:ext cx="83312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6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251" y="168855"/>
            <a:ext cx="7808495" cy="8451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Review Practice: Not in textbook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2" y="1013995"/>
            <a:ext cx="8966200" cy="62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2" y="1859135"/>
            <a:ext cx="8496300" cy="54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2790825"/>
            <a:ext cx="82677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251" y="168855"/>
            <a:ext cx="7808495" cy="8451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Review Practice: Not in textbook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2" y="1013995"/>
            <a:ext cx="8966200" cy="62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1" y="1859135"/>
            <a:ext cx="4953000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12" y="2590800"/>
            <a:ext cx="73533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251" y="168855"/>
            <a:ext cx="7808495" cy="8451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Review Practice: Not in textbook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0" y="1013995"/>
            <a:ext cx="9990223" cy="663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10" y="1859135"/>
            <a:ext cx="4699000" cy="35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10" y="2396807"/>
            <a:ext cx="86995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251" y="168855"/>
            <a:ext cx="7808495" cy="8451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Review Practice: Not in textbook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0" y="1013995"/>
            <a:ext cx="9990223" cy="663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0" y="2028658"/>
            <a:ext cx="6578600" cy="33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0" y="2522203"/>
            <a:ext cx="86487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251" y="168855"/>
            <a:ext cx="7808495" cy="8451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Review Practice: Not in textbook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0" y="1013995"/>
            <a:ext cx="9990223" cy="663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0" y="2141203"/>
            <a:ext cx="82804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89" y="2745205"/>
            <a:ext cx="85979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251" y="168855"/>
            <a:ext cx="7808495" cy="8451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Review Practice: Not in textbook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0" y="1013995"/>
            <a:ext cx="9990223" cy="663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0" y="1983874"/>
            <a:ext cx="4762500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50" y="2633585"/>
            <a:ext cx="8636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4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303"/>
            <a:ext cx="10515600" cy="1325563"/>
          </a:xfrm>
        </p:spPr>
        <p:txBody>
          <a:bodyPr/>
          <a:lstStyle/>
          <a:p>
            <a:r>
              <a:rPr lang="en-US" b="1" dirty="0" smtClean="0"/>
              <a:t>Let’s review what we’ve covered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99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How does discrete data and continuous data differ?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How is a sample of data different than a population of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relative frequency?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9300"/>
                </a:solidFill>
              </a:rPr>
              <a:t>What is a normal curve?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 normal distribution?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symbol represents the mean of a population?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What symbol represents the mean of a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standard deviation?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9300"/>
                </a:solidFill>
              </a:rPr>
              <a:t>What symbols are used to represent standard deviation?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How does a lower standard deviation differ than a higher standard deviation?</a:t>
            </a:r>
          </a:p>
        </p:txBody>
      </p:sp>
    </p:spTree>
    <p:extLst>
      <p:ext uri="{BB962C8B-B14F-4D97-AF65-F5344CB8AC3E}">
        <p14:creationId xmlns:p14="http://schemas.microsoft.com/office/powerpoint/2010/main" val="9449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5" y="-1"/>
            <a:ext cx="11176000" cy="809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5" y="772027"/>
            <a:ext cx="10934700" cy="52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5" y="1346702"/>
            <a:ext cx="68453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6" y="1870577"/>
            <a:ext cx="109347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5" y="2717135"/>
            <a:ext cx="6756400" cy="39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45" y="3190544"/>
            <a:ext cx="11061700" cy="74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45" y="4034096"/>
            <a:ext cx="8928100" cy="41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5" y="4545937"/>
            <a:ext cx="10744200" cy="71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5" y="5384974"/>
            <a:ext cx="5499100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5" y="5815522"/>
            <a:ext cx="9855200" cy="7493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29989" y="-8944"/>
            <a:ext cx="4022558" cy="8451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Not </a:t>
            </a:r>
            <a:r>
              <a:rPr lang="en-US" b="1" smtClean="0">
                <a:solidFill>
                  <a:srgbClr val="7030A0"/>
                </a:solidFill>
              </a:rPr>
              <a:t>in textbook.</a:t>
            </a:r>
            <a:endParaRPr lang="en-US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013995"/>
            <a:ext cx="11645900" cy="4445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39251" y="168855"/>
            <a:ext cx="7808495" cy="8451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Review Practice: Not in textbook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39251" y="168855"/>
            <a:ext cx="7808495" cy="8451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Review Practice: Not in textbook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20" y="1013995"/>
            <a:ext cx="9779000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1" y="1859135"/>
            <a:ext cx="3670300" cy="39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451" y="1898010"/>
            <a:ext cx="2222500" cy="44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1" y="2624668"/>
            <a:ext cx="6489700" cy="33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1" y="3132359"/>
            <a:ext cx="9042400" cy="67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" y="3891878"/>
            <a:ext cx="9575800" cy="69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19" y="4333424"/>
            <a:ext cx="3682547" cy="217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9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39251" y="168855"/>
            <a:ext cx="7808495" cy="8451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Review Practice: Not in textbook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1" y="1013995"/>
            <a:ext cx="5118100" cy="381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1503535"/>
            <a:ext cx="5956300" cy="35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1" y="2139125"/>
            <a:ext cx="51181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1" y="2629255"/>
            <a:ext cx="9474200" cy="67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51" y="3462640"/>
            <a:ext cx="5067300" cy="35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1" y="3978525"/>
            <a:ext cx="94869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39251" y="168855"/>
            <a:ext cx="7808495" cy="8451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Review Practice: Not in textbook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1" y="3101095"/>
            <a:ext cx="5969000" cy="39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3701747"/>
            <a:ext cx="9448800" cy="66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1560643"/>
            <a:ext cx="598170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75" y="2034021"/>
            <a:ext cx="92583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303"/>
            <a:ext cx="10515600" cy="1325563"/>
          </a:xfrm>
        </p:spPr>
        <p:txBody>
          <a:bodyPr/>
          <a:lstStyle/>
          <a:p>
            <a:r>
              <a:rPr lang="en-US" b="1" dirty="0" smtClean="0"/>
              <a:t>Let’s review what we’ve covered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99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9300"/>
                </a:solidFill>
              </a:rPr>
              <a:t>What is a normal curve?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 normal distribution?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symbol represents the mean of a population?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What symbol represents the mean of a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standard deviation?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9300"/>
                </a:solidFill>
              </a:rPr>
              <a:t>What symbols are used to represent standard deviation?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the Empirical rule for normal distributions?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251" y="168855"/>
            <a:ext cx="7808495" cy="8451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Review Practice: Not in textbook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2" y="1013995"/>
            <a:ext cx="8966200" cy="62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63" y="2100262"/>
            <a:ext cx="8813800" cy="2971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06015" y="5421893"/>
            <a:ext cx="7808495" cy="845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432FF"/>
                </a:solidFill>
              </a:rPr>
              <a:t>Draw a sketch of the normal distribution to visualize the region </a:t>
            </a:r>
            <a:r>
              <a:rPr lang="en-US" b="1" smtClean="0">
                <a:solidFill>
                  <a:srgbClr val="0432FF"/>
                </a:solidFill>
              </a:rPr>
              <a:t>you’re calculating.</a:t>
            </a:r>
            <a:endParaRPr lang="en-US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5756</TotalTime>
  <Words>263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Mangal</vt:lpstr>
      <vt:lpstr>Office Theme</vt:lpstr>
      <vt:lpstr>1.1 – 1.2 Practice</vt:lpstr>
      <vt:lpstr>Let’s review what we’ve covered…</vt:lpstr>
      <vt:lpstr>Not in textbook.</vt:lpstr>
      <vt:lpstr>Review Practice: Not in textbook</vt:lpstr>
      <vt:lpstr>Review Practice: Not in textbook</vt:lpstr>
      <vt:lpstr>Review Practice: Not in textbook</vt:lpstr>
      <vt:lpstr>Review Practice: Not in textbook</vt:lpstr>
      <vt:lpstr>Let’s review what we’ve covered…</vt:lpstr>
      <vt:lpstr>Review Practice: Not in textbook</vt:lpstr>
      <vt:lpstr>Review Practice: Not in textbook</vt:lpstr>
      <vt:lpstr>Review Practice: Not in textbook</vt:lpstr>
      <vt:lpstr>Review Practice: Not in textbook</vt:lpstr>
      <vt:lpstr>Review Practice: Not in textbook</vt:lpstr>
      <vt:lpstr>Review Practice: Not in textbook</vt:lpstr>
      <vt:lpstr>Review Practice: Not in textbook</vt:lpstr>
      <vt:lpstr>Review Practice: Not in textbook</vt:lpstr>
      <vt:lpstr>Review Practice: Not in textbook</vt:lpstr>
      <vt:lpstr>Review Practice: Not in textbook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Recharge it!</dc:title>
  <dc:creator>Marie Stevenson</dc:creator>
  <cp:lastModifiedBy>Ballard, Kim (kballard1@psusd.us)</cp:lastModifiedBy>
  <cp:revision>42</cp:revision>
  <dcterms:created xsi:type="dcterms:W3CDTF">2017-08-13T04:44:42Z</dcterms:created>
  <dcterms:modified xsi:type="dcterms:W3CDTF">2017-08-21T14:26:16Z</dcterms:modified>
</cp:coreProperties>
</file>