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8" r:id="rId7"/>
    <p:sldId id="269" r:id="rId8"/>
    <p:sldId id="270" r:id="rId9"/>
    <p:sldId id="271" r:id="rId10"/>
    <p:sldId id="276" r:id="rId11"/>
    <p:sldId id="277" r:id="rId12"/>
    <p:sldId id="272" r:id="rId13"/>
    <p:sldId id="273" r:id="rId14"/>
    <p:sldId id="278" r:id="rId15"/>
    <p:sldId id="274" r:id="rId16"/>
    <p:sldId id="275" r:id="rId17"/>
    <p:sldId id="279" r:id="rId18"/>
    <p:sldId id="288" r:id="rId19"/>
    <p:sldId id="280" r:id="rId20"/>
    <p:sldId id="281" r:id="rId21"/>
    <p:sldId id="287" r:id="rId22"/>
    <p:sldId id="282" r:id="rId23"/>
    <p:sldId id="289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580"/>
    <p:restoredTop sz="94595"/>
  </p:normalViewPr>
  <p:slideViewPr>
    <p:cSldViewPr snapToGrid="0" snapToObjects="1">
      <p:cViewPr>
        <p:scale>
          <a:sx n="80" d="100"/>
          <a:sy n="80" d="100"/>
        </p:scale>
        <p:origin x="14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7F1E-34C2-6440-8CDE-C1ED46C7ED5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1.1 Recharge it!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F00"/>
                </a:solidFill>
              </a:rPr>
              <a:t>Normal Distributions</a:t>
            </a:r>
            <a:endParaRPr lang="en-US" sz="4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45" y="809624"/>
            <a:ext cx="8902700" cy="130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7" y="2169030"/>
            <a:ext cx="9882606" cy="44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45" y="809624"/>
            <a:ext cx="89027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89" y="2219534"/>
            <a:ext cx="9788692" cy="44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45" y="809624"/>
            <a:ext cx="8902700" cy="1308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908300"/>
            <a:ext cx="8572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5" y="809624"/>
            <a:ext cx="8788400" cy="132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14" y="2130424"/>
            <a:ext cx="9403165" cy="44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5" y="809624"/>
            <a:ext cx="8788400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2" y="2162508"/>
            <a:ext cx="9644648" cy="44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5" y="809624"/>
            <a:ext cx="8788400" cy="132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5" y="2816726"/>
            <a:ext cx="8610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6" y="809624"/>
            <a:ext cx="10172700" cy="5905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98648" y="1042567"/>
            <a:ext cx="8785394" cy="576682"/>
            <a:chOff x="1898648" y="1042567"/>
            <a:chExt cx="8785394" cy="576682"/>
          </a:xfrm>
        </p:grpSpPr>
        <p:sp>
          <p:nvSpPr>
            <p:cNvPr id="5" name="Rounded Rectangle 4"/>
            <p:cNvSpPr/>
            <p:nvPr/>
          </p:nvSpPr>
          <p:spPr>
            <a:xfrm>
              <a:off x="1898648" y="1042567"/>
              <a:ext cx="8272047" cy="272886"/>
            </a:xfrm>
            <a:prstGeom prst="round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06670" y="1339345"/>
              <a:ext cx="8777372" cy="279904"/>
            </a:xfrm>
            <a:prstGeom prst="round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922712" y="1676227"/>
            <a:ext cx="8272047" cy="272886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03032" y="1957324"/>
            <a:ext cx="6625389" cy="625455"/>
          </a:xfrm>
          <a:prstGeom prst="roundRect">
            <a:avLst/>
          </a:prstGeom>
          <a:solidFill>
            <a:srgbClr val="0432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4" y="761498"/>
            <a:ext cx="6885119" cy="59994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35704" y="777541"/>
            <a:ext cx="6804909" cy="505828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88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 thus far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9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How does discrete data and continuous data differ?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How is a sample of data different than a population of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relative frequency?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617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" y="0"/>
            <a:ext cx="11209422" cy="745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" y="878974"/>
            <a:ext cx="11209422" cy="534150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3453" y="961523"/>
            <a:ext cx="6861054" cy="1091866"/>
            <a:chOff x="553453" y="961523"/>
            <a:chExt cx="6861054" cy="1091866"/>
          </a:xfrm>
        </p:grpSpPr>
        <p:sp>
          <p:nvSpPr>
            <p:cNvPr id="5" name="Rounded Rectangle 4"/>
            <p:cNvSpPr/>
            <p:nvPr/>
          </p:nvSpPr>
          <p:spPr>
            <a:xfrm>
              <a:off x="609598" y="1339014"/>
              <a:ext cx="6804909" cy="313323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93895" y="961523"/>
              <a:ext cx="1567160" cy="345407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3453" y="1716002"/>
              <a:ext cx="1307431" cy="337387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598" y="1699960"/>
            <a:ext cx="7069604" cy="690315"/>
            <a:chOff x="609598" y="1699960"/>
            <a:chExt cx="7069604" cy="690315"/>
          </a:xfrm>
        </p:grpSpPr>
        <p:sp>
          <p:nvSpPr>
            <p:cNvPr id="9" name="Rounded Rectangle 8"/>
            <p:cNvSpPr/>
            <p:nvPr/>
          </p:nvSpPr>
          <p:spPr>
            <a:xfrm>
              <a:off x="1860884" y="1699960"/>
              <a:ext cx="5818318" cy="353429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598" y="2101013"/>
              <a:ext cx="1203160" cy="289262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598" y="2101013"/>
            <a:ext cx="7069604" cy="642186"/>
            <a:chOff x="609598" y="2101013"/>
            <a:chExt cx="7069604" cy="642186"/>
          </a:xfrm>
        </p:grpSpPr>
        <p:sp>
          <p:nvSpPr>
            <p:cNvPr id="12" name="Rounded Rectangle 11"/>
            <p:cNvSpPr/>
            <p:nvPr/>
          </p:nvSpPr>
          <p:spPr>
            <a:xfrm>
              <a:off x="1860884" y="2101013"/>
              <a:ext cx="5818318" cy="289262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9598" y="2437898"/>
              <a:ext cx="5261813" cy="305301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596" y="2437392"/>
            <a:ext cx="6753731" cy="1075829"/>
            <a:chOff x="609596" y="2437392"/>
            <a:chExt cx="6753731" cy="1075829"/>
          </a:xfrm>
        </p:grpSpPr>
        <p:sp>
          <p:nvSpPr>
            <p:cNvPr id="15" name="Rounded Rectangle 14"/>
            <p:cNvSpPr/>
            <p:nvPr/>
          </p:nvSpPr>
          <p:spPr>
            <a:xfrm>
              <a:off x="5855369" y="2437392"/>
              <a:ext cx="1507958" cy="337892"/>
            </a:xfrm>
            <a:prstGeom prst="round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9597" y="2774783"/>
              <a:ext cx="6304549" cy="353427"/>
            </a:xfrm>
            <a:prstGeom prst="round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09596" y="3144257"/>
              <a:ext cx="2133603" cy="368964"/>
            </a:xfrm>
            <a:prstGeom prst="round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596" y="3175334"/>
            <a:ext cx="6657477" cy="706858"/>
            <a:chOff x="609596" y="3175334"/>
            <a:chExt cx="6657477" cy="706858"/>
          </a:xfrm>
        </p:grpSpPr>
        <p:sp>
          <p:nvSpPr>
            <p:cNvPr id="19" name="Rounded Rectangle 18"/>
            <p:cNvSpPr/>
            <p:nvPr/>
          </p:nvSpPr>
          <p:spPr>
            <a:xfrm>
              <a:off x="2743198" y="3175334"/>
              <a:ext cx="4523875" cy="337887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9596" y="3543291"/>
              <a:ext cx="3737815" cy="338901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2420" y="4482766"/>
            <a:ext cx="4451685" cy="658728"/>
            <a:chOff x="922420" y="4482766"/>
            <a:chExt cx="4451685" cy="658728"/>
          </a:xfrm>
        </p:grpSpPr>
        <p:sp>
          <p:nvSpPr>
            <p:cNvPr id="22" name="Rounded Rectangle 21"/>
            <p:cNvSpPr/>
            <p:nvPr/>
          </p:nvSpPr>
          <p:spPr>
            <a:xfrm>
              <a:off x="922420" y="4482766"/>
              <a:ext cx="3216444" cy="313823"/>
            </a:xfrm>
            <a:prstGeom prst="round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2421" y="4843714"/>
              <a:ext cx="4451684" cy="297780"/>
            </a:xfrm>
            <a:prstGeom prst="round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2316" y="5397162"/>
            <a:ext cx="3906253" cy="666754"/>
            <a:chOff x="882316" y="5397162"/>
            <a:chExt cx="3906253" cy="666754"/>
          </a:xfrm>
        </p:grpSpPr>
        <p:sp>
          <p:nvSpPr>
            <p:cNvPr id="25" name="Rounded Rectangle 24"/>
            <p:cNvSpPr/>
            <p:nvPr/>
          </p:nvSpPr>
          <p:spPr>
            <a:xfrm>
              <a:off x="922420" y="5397162"/>
              <a:ext cx="3328738" cy="377995"/>
            </a:xfrm>
            <a:prstGeom prst="round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82316" y="5742067"/>
              <a:ext cx="3906253" cy="321849"/>
            </a:xfrm>
            <a:prstGeom prst="round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07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0" y="1321468"/>
            <a:ext cx="10597932" cy="39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" y="0"/>
            <a:ext cx="11209422" cy="745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9" y="761333"/>
            <a:ext cx="8864600" cy="581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85" y="2248668"/>
            <a:ext cx="3035300" cy="36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69" y="4856749"/>
            <a:ext cx="30734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0" y="3705730"/>
            <a:ext cx="3060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" y="0"/>
            <a:ext cx="11209422" cy="745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42" y="761333"/>
            <a:ext cx="8864600" cy="581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42" y="2271295"/>
            <a:ext cx="86106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42" y="4105107"/>
            <a:ext cx="8686800" cy="74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42" y="5615069"/>
            <a:ext cx="8636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" y="0"/>
            <a:ext cx="11209422" cy="745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3" y="745488"/>
            <a:ext cx="8026400" cy="238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3" y="3665277"/>
            <a:ext cx="41275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42" y="1198876"/>
            <a:ext cx="35560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3" y="5077326"/>
            <a:ext cx="56261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42" y="5585694"/>
            <a:ext cx="8280400" cy="77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5" y="4019666"/>
            <a:ext cx="660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9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How does discrete data and continuous data differ?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How is a sample of data different than a population of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relative frequency?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symbol represents the mean of a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symbol represents the mean of a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symbols are used to represent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How does a lower standard deviation differ than a higher standard deviation?</a:t>
            </a:r>
          </a:p>
        </p:txBody>
      </p:sp>
    </p:spTree>
    <p:extLst>
      <p:ext uri="{BB962C8B-B14F-4D97-AF65-F5344CB8AC3E}">
        <p14:creationId xmlns:p14="http://schemas.microsoft.com/office/powerpoint/2010/main" val="18268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2145799"/>
            <a:ext cx="10515600" cy="199306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432FF"/>
                </a:solidFill>
              </a:rPr>
              <a:t>Mathia</a:t>
            </a:r>
            <a:r>
              <a:rPr lang="en-US" sz="6000" b="1" dirty="0" smtClean="0">
                <a:solidFill>
                  <a:srgbClr val="0432FF"/>
                </a:solidFill>
              </a:rPr>
              <a:t> time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008F00"/>
                </a:solidFill>
              </a:rPr>
              <a:t>Keep out your notes and </a:t>
            </a:r>
            <a:r>
              <a:rPr lang="en-US" sz="6000" b="1" dirty="0" err="1" smtClean="0">
                <a:solidFill>
                  <a:srgbClr val="008F00"/>
                </a:solidFill>
              </a:rPr>
              <a:t>Mathia</a:t>
            </a:r>
            <a:r>
              <a:rPr lang="en-US" sz="6000" b="1" dirty="0" smtClean="0">
                <a:solidFill>
                  <a:srgbClr val="008F00"/>
                </a:solidFill>
              </a:rPr>
              <a:t> notebook.</a:t>
            </a:r>
            <a:endParaRPr lang="en-US" sz="6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3" y="1569452"/>
            <a:ext cx="9978924" cy="34517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8821" y="1636295"/>
            <a:ext cx="4620126" cy="304800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17233" y="1601536"/>
            <a:ext cx="9978923" cy="660401"/>
            <a:chOff x="1117233" y="1601536"/>
            <a:chExt cx="9978923" cy="660401"/>
          </a:xfrm>
        </p:grpSpPr>
        <p:sp>
          <p:nvSpPr>
            <p:cNvPr id="7" name="Rounded Rectangle 6"/>
            <p:cNvSpPr/>
            <p:nvPr/>
          </p:nvSpPr>
          <p:spPr>
            <a:xfrm>
              <a:off x="7892715" y="1601536"/>
              <a:ext cx="3203441" cy="339559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117233" y="1978022"/>
              <a:ext cx="7385083" cy="283915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9317" y="2811377"/>
            <a:ext cx="8299483" cy="268707"/>
          </a:xfrm>
          <a:prstGeom prst="roundRect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9317" y="3961063"/>
            <a:ext cx="8427820" cy="338222"/>
          </a:xfrm>
          <a:prstGeom prst="roundRect">
            <a:avLst/>
          </a:prstGeom>
          <a:solidFill>
            <a:srgbClr val="FFC000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3" y="809624"/>
            <a:ext cx="9004300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3" y="1619249"/>
            <a:ext cx="75692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58" y="2598153"/>
            <a:ext cx="82804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8" y="3631702"/>
            <a:ext cx="88773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8" y="4702681"/>
            <a:ext cx="8610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9" y="1054100"/>
            <a:ext cx="10305741" cy="45445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8686" y="2661652"/>
            <a:ext cx="6133798" cy="290095"/>
          </a:xfrm>
          <a:prstGeom prst="round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08686" y="1190621"/>
            <a:ext cx="5331694" cy="606096"/>
            <a:chOff x="908686" y="1190621"/>
            <a:chExt cx="5331694" cy="606096"/>
          </a:xfrm>
        </p:grpSpPr>
        <p:sp>
          <p:nvSpPr>
            <p:cNvPr id="6" name="Rounded Rectangle 5"/>
            <p:cNvSpPr/>
            <p:nvPr/>
          </p:nvSpPr>
          <p:spPr>
            <a:xfrm>
              <a:off x="908686" y="1190621"/>
              <a:ext cx="5331694" cy="317337"/>
            </a:xfrm>
            <a:prstGeom prst="round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08686" y="1507959"/>
              <a:ext cx="2636619" cy="288758"/>
            </a:xfrm>
            <a:prstGeom prst="round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8686" y="3027781"/>
            <a:ext cx="6037546" cy="645861"/>
            <a:chOff x="908686" y="3027781"/>
            <a:chExt cx="6037546" cy="645861"/>
          </a:xfrm>
        </p:grpSpPr>
        <p:sp>
          <p:nvSpPr>
            <p:cNvPr id="10" name="Rounded Rectangle 9"/>
            <p:cNvSpPr/>
            <p:nvPr/>
          </p:nvSpPr>
          <p:spPr>
            <a:xfrm>
              <a:off x="908686" y="3027781"/>
              <a:ext cx="6037546" cy="260851"/>
            </a:xfrm>
            <a:prstGeom prst="round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08686" y="3358481"/>
              <a:ext cx="3069756" cy="315161"/>
            </a:xfrm>
            <a:prstGeom prst="round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8685" y="3859882"/>
            <a:ext cx="6037547" cy="920665"/>
            <a:chOff x="908685" y="3859882"/>
            <a:chExt cx="6037547" cy="920665"/>
          </a:xfrm>
          <a:solidFill>
            <a:srgbClr val="0432FF">
              <a:alpha val="30000"/>
            </a:srgbClr>
          </a:solidFill>
        </p:grpSpPr>
        <p:sp>
          <p:nvSpPr>
            <p:cNvPr id="13" name="Rounded Rectangle 12"/>
            <p:cNvSpPr/>
            <p:nvPr/>
          </p:nvSpPr>
          <p:spPr>
            <a:xfrm>
              <a:off x="5454316" y="3859882"/>
              <a:ext cx="1491916" cy="2455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08685" y="4182061"/>
              <a:ext cx="5941293" cy="26160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08685" y="4543257"/>
              <a:ext cx="743652" cy="2372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44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4" y="809624"/>
            <a:ext cx="7344282" cy="596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62" y="2582778"/>
            <a:ext cx="598407" cy="4026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12" y="2598820"/>
            <a:ext cx="628014" cy="402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5" y="809624"/>
            <a:ext cx="85852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5" y="1474198"/>
            <a:ext cx="9658016" cy="536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3" y="2133089"/>
            <a:ext cx="9712827" cy="46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5" y="809624"/>
            <a:ext cx="8585200" cy="67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7" y="1619249"/>
            <a:ext cx="10375900" cy="485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5" y="1619249"/>
            <a:ext cx="10388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45" y="809624"/>
            <a:ext cx="8801100" cy="1079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6144" y="914231"/>
            <a:ext cx="7806823" cy="272885"/>
          </a:xfrm>
          <a:prstGeom prst="round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06142" y="914231"/>
            <a:ext cx="8801103" cy="593727"/>
            <a:chOff x="908685" y="3027781"/>
            <a:chExt cx="8801103" cy="593727"/>
          </a:xfrm>
        </p:grpSpPr>
        <p:sp>
          <p:nvSpPr>
            <p:cNvPr id="9" name="Rounded Rectangle 8"/>
            <p:cNvSpPr/>
            <p:nvPr/>
          </p:nvSpPr>
          <p:spPr>
            <a:xfrm>
              <a:off x="8715510" y="3027781"/>
              <a:ext cx="994278" cy="272885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08685" y="3358481"/>
              <a:ext cx="4662573" cy="263027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06142" y="1243263"/>
            <a:ext cx="8641016" cy="553453"/>
            <a:chOff x="-1694785" y="3027781"/>
            <a:chExt cx="8641016" cy="553453"/>
          </a:xfrm>
        </p:grpSpPr>
        <p:sp>
          <p:nvSpPr>
            <p:cNvPr id="13" name="Rounded Rectangle 12"/>
            <p:cNvSpPr/>
            <p:nvPr/>
          </p:nvSpPr>
          <p:spPr>
            <a:xfrm>
              <a:off x="2983830" y="3027781"/>
              <a:ext cx="3962401" cy="296779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1694785" y="3319961"/>
              <a:ext cx="1245605" cy="261273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42" y="2012949"/>
            <a:ext cx="85598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58" y="3056021"/>
            <a:ext cx="8483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145</Words>
  <Application>Microsoft Office PowerPoint</Application>
  <PresentationFormat>Widescreen</PresentationFormat>
  <Paragraphs>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Mangal</vt:lpstr>
      <vt:lpstr>Office Theme</vt:lpstr>
      <vt:lpstr>1.1 Recharge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 thus far…</vt:lpstr>
      <vt:lpstr>PowerPoint Presentation</vt:lpstr>
      <vt:lpstr>PowerPoint Presentation</vt:lpstr>
      <vt:lpstr>PowerPoint Presentation</vt:lpstr>
      <vt:lpstr>PowerPoint Presentation</vt:lpstr>
      <vt:lpstr>Let’s review what we’ve covered…</vt:lpstr>
      <vt:lpstr>Mathia time  Keep out your notes and Mathia notebook.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Recharge it!</dc:title>
  <dc:creator>Marie Stevenson</dc:creator>
  <cp:lastModifiedBy>Ballard, Kim (kballard1@psusd.us)</cp:lastModifiedBy>
  <cp:revision>17</cp:revision>
  <dcterms:created xsi:type="dcterms:W3CDTF">2017-08-13T04:44:42Z</dcterms:created>
  <dcterms:modified xsi:type="dcterms:W3CDTF">2017-08-17T14:39:02Z</dcterms:modified>
</cp:coreProperties>
</file>