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2" r:id="rId3"/>
    <p:sldId id="321" r:id="rId4"/>
    <p:sldId id="291" r:id="rId5"/>
    <p:sldId id="295" r:id="rId6"/>
    <p:sldId id="296" r:id="rId7"/>
    <p:sldId id="297" r:id="rId8"/>
    <p:sldId id="301" r:id="rId9"/>
    <p:sldId id="298" r:id="rId10"/>
    <p:sldId id="299" r:id="rId11"/>
    <p:sldId id="300" r:id="rId12"/>
    <p:sldId id="305" r:id="rId13"/>
    <p:sldId id="306" r:id="rId14"/>
    <p:sldId id="302" r:id="rId15"/>
    <p:sldId id="303" r:id="rId16"/>
    <p:sldId id="304" r:id="rId17"/>
    <p:sldId id="307" r:id="rId18"/>
    <p:sldId id="308" r:id="rId19"/>
    <p:sldId id="313" r:id="rId20"/>
    <p:sldId id="314" r:id="rId21"/>
    <p:sldId id="309" r:id="rId22"/>
    <p:sldId id="315" r:id="rId23"/>
    <p:sldId id="316" r:id="rId24"/>
    <p:sldId id="289" r:id="rId25"/>
    <p:sldId id="26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8F00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5"/>
    <p:restoredTop sz="94595"/>
  </p:normalViewPr>
  <p:slideViewPr>
    <p:cSldViewPr snapToGrid="0" snapToObjects="1">
      <p:cViewPr varScale="1">
        <p:scale>
          <a:sx n="66" d="100"/>
          <a:sy n="66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008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6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8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2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9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1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8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9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4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47F1E-34C2-6440-8CDE-C1ED46C7ED5D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91909"/>
            <a:ext cx="9144000" cy="1199900"/>
          </a:xfrm>
        </p:spPr>
        <p:txBody>
          <a:bodyPr/>
          <a:lstStyle/>
          <a:p>
            <a:r>
              <a:rPr lang="en-US" b="1" dirty="0"/>
              <a:t>1.2 #</a:t>
            </a:r>
            <a:r>
              <a:rPr lang="en-US" b="1" dirty="0" err="1"/>
              <a:t>I’mOnline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46416"/>
            <a:ext cx="9144000" cy="85766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Empirical </a:t>
            </a:r>
            <a:r>
              <a:rPr lang="en-US" sz="4000" b="1" dirty="0"/>
              <a:t>Rule </a:t>
            </a:r>
            <a:r>
              <a:rPr lang="en-US" sz="4000" b="1" dirty="0" smtClean="0"/>
              <a:t>for Normal </a:t>
            </a:r>
            <a:r>
              <a:rPr lang="en-US" sz="4000" b="1" dirty="0"/>
              <a:t>Distributions</a:t>
            </a:r>
            <a:endParaRPr lang="en-US" sz="4000" b="1" dirty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" y="0"/>
            <a:ext cx="10452100" cy="72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" y="650748"/>
            <a:ext cx="5283200" cy="139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462" y="48768"/>
            <a:ext cx="3073400" cy="3492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505" y="3581654"/>
            <a:ext cx="4876800" cy="723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353" y="5264912"/>
            <a:ext cx="7213600" cy="38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25" y="2000504"/>
            <a:ext cx="5118100" cy="165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825" y="4272534"/>
            <a:ext cx="8102600" cy="1041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77" y="5619369"/>
            <a:ext cx="77216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6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" y="0"/>
            <a:ext cx="10452100" cy="723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" y="640080"/>
            <a:ext cx="54356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12" y="3000756"/>
            <a:ext cx="54737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08" y="3383280"/>
            <a:ext cx="7137400" cy="332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46" y="1495806"/>
            <a:ext cx="3314700" cy="39243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56105" y="811625"/>
            <a:ext cx="4930358" cy="874300"/>
            <a:chOff x="1056105" y="811625"/>
            <a:chExt cx="4930358" cy="874300"/>
          </a:xfrm>
        </p:grpSpPr>
        <p:sp>
          <p:nvSpPr>
            <p:cNvPr id="7" name="Rounded Rectangle 6"/>
            <p:cNvSpPr/>
            <p:nvPr/>
          </p:nvSpPr>
          <p:spPr>
            <a:xfrm>
              <a:off x="1505712" y="811625"/>
              <a:ext cx="4166426" cy="294799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056105" y="1120713"/>
              <a:ext cx="4930358" cy="257556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056105" y="1424180"/>
              <a:ext cx="2130008" cy="261745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56105" y="1413509"/>
            <a:ext cx="5435600" cy="604840"/>
            <a:chOff x="1056105" y="1413509"/>
            <a:chExt cx="5435600" cy="604840"/>
          </a:xfrm>
        </p:grpSpPr>
        <p:sp>
          <p:nvSpPr>
            <p:cNvPr id="11" name="Rounded Rectangle 10"/>
            <p:cNvSpPr/>
            <p:nvPr/>
          </p:nvSpPr>
          <p:spPr>
            <a:xfrm>
              <a:off x="3185567" y="1413509"/>
              <a:ext cx="3306138" cy="272415"/>
            </a:xfrm>
            <a:prstGeom prst="round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056105" y="1724401"/>
              <a:ext cx="2301458" cy="293948"/>
            </a:xfrm>
            <a:prstGeom prst="round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056104" y="1721164"/>
            <a:ext cx="4930359" cy="604840"/>
            <a:chOff x="1056104" y="1721164"/>
            <a:chExt cx="4930359" cy="604840"/>
          </a:xfrm>
        </p:grpSpPr>
        <p:sp>
          <p:nvSpPr>
            <p:cNvPr id="14" name="Rounded Rectangle 13"/>
            <p:cNvSpPr/>
            <p:nvPr/>
          </p:nvSpPr>
          <p:spPr>
            <a:xfrm>
              <a:off x="3357563" y="1721164"/>
              <a:ext cx="2628900" cy="297185"/>
            </a:xfrm>
            <a:prstGeom prst="roundRect">
              <a:avLst/>
            </a:prstGeom>
            <a:solidFill>
              <a:srgbClr val="0432FF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056104" y="2014539"/>
              <a:ext cx="4201695" cy="311465"/>
            </a:xfrm>
            <a:prstGeom prst="roundRect">
              <a:avLst/>
            </a:prstGeom>
            <a:solidFill>
              <a:srgbClr val="0432FF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56102" y="2017208"/>
            <a:ext cx="5230398" cy="901067"/>
            <a:chOff x="1056102" y="2017208"/>
            <a:chExt cx="5230398" cy="901067"/>
          </a:xfrm>
        </p:grpSpPr>
        <p:sp>
          <p:nvSpPr>
            <p:cNvPr id="17" name="Rounded Rectangle 16"/>
            <p:cNvSpPr/>
            <p:nvPr/>
          </p:nvSpPr>
          <p:spPr>
            <a:xfrm>
              <a:off x="5257799" y="2017208"/>
              <a:ext cx="1028701" cy="291280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056104" y="2626995"/>
              <a:ext cx="1028701" cy="291280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56102" y="2326004"/>
              <a:ext cx="4787485" cy="328614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476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" y="0"/>
            <a:ext cx="10452100" cy="723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" y="640080"/>
            <a:ext cx="54356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04" y="0"/>
            <a:ext cx="3314700" cy="392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12" y="3019044"/>
            <a:ext cx="54737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54" y="3438144"/>
            <a:ext cx="8178800" cy="304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056105" y="811625"/>
            <a:ext cx="4930358" cy="874300"/>
            <a:chOff x="1056105" y="811625"/>
            <a:chExt cx="4930358" cy="874300"/>
          </a:xfrm>
        </p:grpSpPr>
        <p:sp>
          <p:nvSpPr>
            <p:cNvPr id="8" name="Rounded Rectangle 7"/>
            <p:cNvSpPr/>
            <p:nvPr/>
          </p:nvSpPr>
          <p:spPr>
            <a:xfrm>
              <a:off x="1505712" y="811625"/>
              <a:ext cx="4166426" cy="294799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056105" y="1120713"/>
              <a:ext cx="4930358" cy="257556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56105" y="1424180"/>
              <a:ext cx="2130008" cy="261745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56105" y="1413509"/>
            <a:ext cx="5435600" cy="604840"/>
            <a:chOff x="1056105" y="1413509"/>
            <a:chExt cx="5435600" cy="604840"/>
          </a:xfrm>
        </p:grpSpPr>
        <p:sp>
          <p:nvSpPr>
            <p:cNvPr id="12" name="Rounded Rectangle 11"/>
            <p:cNvSpPr/>
            <p:nvPr/>
          </p:nvSpPr>
          <p:spPr>
            <a:xfrm>
              <a:off x="3185567" y="1413509"/>
              <a:ext cx="3306138" cy="272415"/>
            </a:xfrm>
            <a:prstGeom prst="round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056105" y="1724401"/>
              <a:ext cx="2301458" cy="293948"/>
            </a:xfrm>
            <a:prstGeom prst="round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56104" y="1721164"/>
            <a:ext cx="4930359" cy="604840"/>
            <a:chOff x="1056104" y="1721164"/>
            <a:chExt cx="4930359" cy="604840"/>
          </a:xfrm>
        </p:grpSpPr>
        <p:sp>
          <p:nvSpPr>
            <p:cNvPr id="15" name="Rounded Rectangle 14"/>
            <p:cNvSpPr/>
            <p:nvPr/>
          </p:nvSpPr>
          <p:spPr>
            <a:xfrm>
              <a:off x="3357563" y="1721164"/>
              <a:ext cx="2628900" cy="297185"/>
            </a:xfrm>
            <a:prstGeom prst="roundRect">
              <a:avLst/>
            </a:prstGeom>
            <a:solidFill>
              <a:srgbClr val="0432FF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056104" y="2014539"/>
              <a:ext cx="4201695" cy="311465"/>
            </a:xfrm>
            <a:prstGeom prst="roundRect">
              <a:avLst/>
            </a:prstGeom>
            <a:solidFill>
              <a:srgbClr val="0432FF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56102" y="2017208"/>
            <a:ext cx="5230398" cy="901067"/>
            <a:chOff x="1056102" y="2017208"/>
            <a:chExt cx="5230398" cy="901067"/>
          </a:xfrm>
        </p:grpSpPr>
        <p:sp>
          <p:nvSpPr>
            <p:cNvPr id="18" name="Rounded Rectangle 17"/>
            <p:cNvSpPr/>
            <p:nvPr/>
          </p:nvSpPr>
          <p:spPr>
            <a:xfrm>
              <a:off x="5257799" y="2017208"/>
              <a:ext cx="1028701" cy="291280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56104" y="2626995"/>
              <a:ext cx="1028701" cy="291280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056102" y="2326004"/>
              <a:ext cx="4787485" cy="328614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41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" y="0"/>
            <a:ext cx="10452100" cy="723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" y="640080"/>
            <a:ext cx="5435600" cy="228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004" y="0"/>
            <a:ext cx="3314700" cy="392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12" y="2982468"/>
            <a:ext cx="547370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08" y="3438144"/>
            <a:ext cx="8458200" cy="3098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056105" y="811625"/>
            <a:ext cx="4930358" cy="874300"/>
            <a:chOff x="1056105" y="811625"/>
            <a:chExt cx="4930358" cy="874300"/>
          </a:xfrm>
        </p:grpSpPr>
        <p:sp>
          <p:nvSpPr>
            <p:cNvPr id="8" name="Rounded Rectangle 7"/>
            <p:cNvSpPr/>
            <p:nvPr/>
          </p:nvSpPr>
          <p:spPr>
            <a:xfrm>
              <a:off x="1505712" y="811625"/>
              <a:ext cx="4166426" cy="294799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056105" y="1120713"/>
              <a:ext cx="4930358" cy="257556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056105" y="1424180"/>
              <a:ext cx="2130008" cy="261745"/>
            </a:xfrm>
            <a:prstGeom prst="roundRect">
              <a:avLst/>
            </a:prstGeom>
            <a:solidFill>
              <a:srgbClr val="00B05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56105" y="1413509"/>
            <a:ext cx="5435600" cy="604840"/>
            <a:chOff x="1056105" y="1413509"/>
            <a:chExt cx="5435600" cy="604840"/>
          </a:xfrm>
        </p:grpSpPr>
        <p:sp>
          <p:nvSpPr>
            <p:cNvPr id="12" name="Rounded Rectangle 11"/>
            <p:cNvSpPr/>
            <p:nvPr/>
          </p:nvSpPr>
          <p:spPr>
            <a:xfrm>
              <a:off x="3185567" y="1413509"/>
              <a:ext cx="3306138" cy="272415"/>
            </a:xfrm>
            <a:prstGeom prst="round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056105" y="1724401"/>
              <a:ext cx="2301458" cy="293948"/>
            </a:xfrm>
            <a:prstGeom prst="round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56104" y="1721164"/>
            <a:ext cx="4930359" cy="604840"/>
            <a:chOff x="1056104" y="1721164"/>
            <a:chExt cx="4930359" cy="604840"/>
          </a:xfrm>
        </p:grpSpPr>
        <p:sp>
          <p:nvSpPr>
            <p:cNvPr id="15" name="Rounded Rectangle 14"/>
            <p:cNvSpPr/>
            <p:nvPr/>
          </p:nvSpPr>
          <p:spPr>
            <a:xfrm>
              <a:off x="3357563" y="1721164"/>
              <a:ext cx="2628900" cy="297185"/>
            </a:xfrm>
            <a:prstGeom prst="roundRect">
              <a:avLst/>
            </a:prstGeom>
            <a:solidFill>
              <a:srgbClr val="0432FF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056104" y="2014539"/>
              <a:ext cx="4201695" cy="311465"/>
            </a:xfrm>
            <a:prstGeom prst="roundRect">
              <a:avLst/>
            </a:prstGeom>
            <a:solidFill>
              <a:srgbClr val="0432FF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56102" y="2017208"/>
            <a:ext cx="5230398" cy="901067"/>
            <a:chOff x="1056102" y="2017208"/>
            <a:chExt cx="5230398" cy="901067"/>
          </a:xfrm>
        </p:grpSpPr>
        <p:sp>
          <p:nvSpPr>
            <p:cNvPr id="18" name="Rounded Rectangle 17"/>
            <p:cNvSpPr/>
            <p:nvPr/>
          </p:nvSpPr>
          <p:spPr>
            <a:xfrm>
              <a:off x="5257799" y="2017208"/>
              <a:ext cx="1028701" cy="291280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056104" y="2626995"/>
              <a:ext cx="1028701" cy="291280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056102" y="2326004"/>
              <a:ext cx="4787485" cy="328614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64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" y="0"/>
            <a:ext cx="10452100" cy="723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955" y="723900"/>
            <a:ext cx="87884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004" y="1737360"/>
            <a:ext cx="3836924" cy="1788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1781455"/>
            <a:ext cx="4681474" cy="17446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426" y="3996696"/>
            <a:ext cx="5436108" cy="199160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091499" y="911641"/>
            <a:ext cx="8584856" cy="185640"/>
          </a:xfrm>
          <a:prstGeom prst="roundRect">
            <a:avLst/>
          </a:prstGeom>
          <a:solidFill>
            <a:srgbClr val="00B050">
              <a:alpha val="3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887954" y="1150518"/>
            <a:ext cx="6956579" cy="160345"/>
          </a:xfrm>
          <a:prstGeom prst="roundRect">
            <a:avLst/>
          </a:prstGeom>
          <a:solidFill>
            <a:srgbClr val="FFFF00">
              <a:alpha val="3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" y="0"/>
            <a:ext cx="10452100" cy="723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00100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2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" y="0"/>
            <a:ext cx="10452100" cy="723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24" y="1131316"/>
            <a:ext cx="87376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32" y="0"/>
            <a:ext cx="104267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72" y="609600"/>
            <a:ext cx="838200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252" y="1295400"/>
            <a:ext cx="8750300" cy="355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652" y="2626868"/>
            <a:ext cx="83439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6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32" y="0"/>
            <a:ext cx="104267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72" y="609600"/>
            <a:ext cx="8382000" cy="685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1295400"/>
            <a:ext cx="8013700" cy="283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32" y="1879600"/>
            <a:ext cx="84201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32" y="0"/>
            <a:ext cx="104267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72" y="609600"/>
            <a:ext cx="8382000" cy="685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276" y="1295400"/>
            <a:ext cx="8356600" cy="265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82" y="1905000"/>
            <a:ext cx="84328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5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0303"/>
            <a:ext cx="10515600" cy="1325563"/>
          </a:xfrm>
        </p:spPr>
        <p:txBody>
          <a:bodyPr/>
          <a:lstStyle/>
          <a:p>
            <a:r>
              <a:rPr lang="en-US" b="1" dirty="0" smtClean="0"/>
              <a:t>Let’s review what we’ve covered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5399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How does discrete data and continuous data differ?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</a:rPr>
              <a:t>How is a sample of data different than a population of data?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432FF"/>
                </a:solidFill>
              </a:rPr>
              <a:t>What is relative frequency?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9300"/>
                </a:solidFill>
              </a:rPr>
              <a:t>What is a normal curve?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8F00"/>
                </a:solidFill>
              </a:rPr>
              <a:t>What is a normal distribution?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What symbol represents the mean of a population?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</a:rPr>
              <a:t>What symbol represents the mean of a sample?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432FF"/>
                </a:solidFill>
              </a:rPr>
              <a:t>What is standard deviation?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9300"/>
                </a:solidFill>
              </a:rPr>
              <a:t>What symbols are used to represent standard deviation?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8F00"/>
                </a:solidFill>
              </a:rPr>
              <a:t>How does a lower standard deviation differ than a higher standard deviation?</a:t>
            </a:r>
          </a:p>
        </p:txBody>
      </p:sp>
    </p:spTree>
    <p:extLst>
      <p:ext uri="{BB962C8B-B14F-4D97-AF65-F5344CB8AC3E}">
        <p14:creationId xmlns:p14="http://schemas.microsoft.com/office/powerpoint/2010/main" val="94493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32" y="0"/>
            <a:ext cx="104267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72" y="609600"/>
            <a:ext cx="8382000" cy="685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12" y="1295400"/>
            <a:ext cx="7848600" cy="2578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432" y="1625600"/>
            <a:ext cx="85725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32" y="0"/>
            <a:ext cx="104267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52" y="609600"/>
            <a:ext cx="8585200" cy="96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32" y="1574800"/>
            <a:ext cx="7937500" cy="3022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132332" y="2184400"/>
            <a:ext cx="10462514" cy="3594100"/>
            <a:chOff x="1132332" y="2184400"/>
            <a:chExt cx="10462514" cy="35941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332" y="2184400"/>
              <a:ext cx="5524500" cy="2667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4546" y="2184400"/>
              <a:ext cx="4940300" cy="3594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447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32" y="0"/>
            <a:ext cx="104267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32" y="609600"/>
            <a:ext cx="8585200" cy="96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730" y="1574800"/>
            <a:ext cx="6553200" cy="3022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824736" y="1949450"/>
            <a:ext cx="8432800" cy="4489450"/>
            <a:chOff x="1824736" y="1949450"/>
            <a:chExt cx="8432800" cy="44894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7007" y="1949450"/>
              <a:ext cx="5562600" cy="2692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736" y="4686300"/>
              <a:ext cx="8432800" cy="1752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971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32" y="0"/>
            <a:ext cx="104267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32" y="609600"/>
            <a:ext cx="8585200" cy="96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88" y="1574800"/>
            <a:ext cx="7645400" cy="30353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35988" y="1981200"/>
            <a:ext cx="8356600" cy="4440174"/>
            <a:chOff x="1935988" y="1981200"/>
            <a:chExt cx="8356600" cy="44401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9038" y="1981200"/>
              <a:ext cx="5270500" cy="26289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5988" y="4668774"/>
              <a:ext cx="8356600" cy="1752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856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0303"/>
            <a:ext cx="10515600" cy="1325563"/>
          </a:xfrm>
        </p:spPr>
        <p:txBody>
          <a:bodyPr/>
          <a:lstStyle/>
          <a:p>
            <a:r>
              <a:rPr lang="en-US" b="1" dirty="0" smtClean="0"/>
              <a:t>Let’s review what we’ve covered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5399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9300"/>
                </a:solidFill>
              </a:rPr>
              <a:t>What is a normal curve?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8F00"/>
                </a:solidFill>
              </a:rPr>
              <a:t>What is a normal distribution?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What symbol represents the mean of a population?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</a:rPr>
              <a:t>What symbol represents the mean of a sample?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432FF"/>
                </a:solidFill>
              </a:rPr>
              <a:t>What is standard deviation?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9300"/>
                </a:solidFill>
              </a:rPr>
              <a:t>What symbols are used to represent standard deviation?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8F00"/>
                </a:solidFill>
              </a:rPr>
              <a:t>What is the Empirical rule for normal distributions?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 smtClean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4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58" y="1743462"/>
            <a:ext cx="10515600" cy="3267449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0432FF"/>
                </a:solidFill>
              </a:rPr>
              <a:t>Mathia</a:t>
            </a:r>
            <a:r>
              <a:rPr lang="en-US" sz="6000" b="1" dirty="0" smtClean="0">
                <a:solidFill>
                  <a:srgbClr val="0432FF"/>
                </a:solidFill>
              </a:rPr>
              <a:t> time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>
                <a:solidFill>
                  <a:srgbClr val="008F00"/>
                </a:solidFill>
              </a:rPr>
              <a:t>Keep your notes and </a:t>
            </a:r>
            <a:r>
              <a:rPr lang="en-US" sz="6000" b="1" dirty="0" err="1" smtClean="0">
                <a:solidFill>
                  <a:srgbClr val="008F00"/>
                </a:solidFill>
              </a:rPr>
              <a:t>Mathia</a:t>
            </a:r>
            <a:r>
              <a:rPr lang="en-US" sz="6000" b="1" dirty="0" smtClean="0">
                <a:solidFill>
                  <a:srgbClr val="008F00"/>
                </a:solidFill>
              </a:rPr>
              <a:t> notebook out.</a:t>
            </a:r>
            <a:endParaRPr lang="en-US" sz="6000" b="1" dirty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Topic: </a:t>
            </a:r>
            <a:r>
              <a:rPr lang="en-US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 The Empirical Rule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u="sng" dirty="0" smtClean="0"/>
              <a:t>Essential Questions: </a:t>
            </a:r>
          </a:p>
          <a:p>
            <a:pPr lvl="1"/>
            <a:r>
              <a:rPr lang="en-US" sz="4800" dirty="0" smtClean="0"/>
              <a:t>What is the Empirical Rule for normal distributions? </a:t>
            </a:r>
          </a:p>
          <a:p>
            <a:pPr lvl="1"/>
            <a:r>
              <a:rPr lang="en-US" sz="4800" dirty="0" smtClean="0"/>
              <a:t>How do you use it to identify the percentage of data in a given interval?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0682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" y="0"/>
            <a:ext cx="10452100" cy="723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05" y="723900"/>
            <a:ext cx="104140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1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" y="0"/>
            <a:ext cx="10452100" cy="723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05" y="723900"/>
            <a:ext cx="104394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7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" y="0"/>
            <a:ext cx="10452100" cy="723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48" y="723900"/>
            <a:ext cx="9067800" cy="4076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26" y="4800600"/>
            <a:ext cx="4838700" cy="711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65847" y="927099"/>
            <a:ext cx="8278227" cy="315913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957638" y="1243012"/>
            <a:ext cx="5995986" cy="328613"/>
          </a:xfrm>
          <a:prstGeom prst="roundRect">
            <a:avLst/>
          </a:prstGeom>
          <a:solidFill>
            <a:srgbClr val="00B050">
              <a:alpha val="3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367222" y="1571625"/>
            <a:ext cx="5995986" cy="280992"/>
          </a:xfrm>
          <a:prstGeom prst="roundRect">
            <a:avLst/>
          </a:prstGeom>
          <a:solidFill>
            <a:srgbClr val="0432FF">
              <a:alpha val="3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196782" y="1816893"/>
            <a:ext cx="1675381" cy="364337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1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" y="0"/>
            <a:ext cx="10452100" cy="723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" y="723900"/>
            <a:ext cx="5448300" cy="1485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305" y="2288005"/>
            <a:ext cx="7505700" cy="382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305" y="1466850"/>
            <a:ext cx="7620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8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" y="0"/>
            <a:ext cx="10452100" cy="723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" y="723900"/>
            <a:ext cx="5448300" cy="1485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0" y="2209800"/>
            <a:ext cx="6375400" cy="447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509954"/>
            <a:ext cx="64770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7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" y="0"/>
            <a:ext cx="10452100" cy="723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944" y="957580"/>
            <a:ext cx="8826500" cy="723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355" y="2480564"/>
            <a:ext cx="85979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5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5953</TotalTime>
  <Words>193</Words>
  <Application>Microsoft Office PowerPoint</Application>
  <PresentationFormat>Widescreen</PresentationFormat>
  <Paragraphs>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Mangal</vt:lpstr>
      <vt:lpstr>Office Theme</vt:lpstr>
      <vt:lpstr>1.2 #I’mOnline</vt:lpstr>
      <vt:lpstr>Let’s review what we’ve covered…</vt:lpstr>
      <vt:lpstr>Topic: 1.2 The Empirical Rule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review what we’ve covered…</vt:lpstr>
      <vt:lpstr>Mathia time  Keep your notes and Mathia notebook out.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Recharge it!</dc:title>
  <dc:creator>Marie Stevenson</dc:creator>
  <cp:lastModifiedBy>Ballard, Kim (kballard1@psusd.us)</cp:lastModifiedBy>
  <cp:revision>42</cp:revision>
  <dcterms:created xsi:type="dcterms:W3CDTF">2017-08-13T04:44:42Z</dcterms:created>
  <dcterms:modified xsi:type="dcterms:W3CDTF">2017-08-18T18:06:38Z</dcterms:modified>
</cp:coreProperties>
</file>