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5530FC-9B3E-4FA4-95A7-DD72CCE6E8F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916C920-A854-4FBE-8DE9-758FE243A4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15 Random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Examples</a:t>
            </a:r>
          </a:p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Practice #1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36722" r="15165" b="16903"/>
          <a:stretch/>
        </p:blipFill>
        <p:spPr>
          <a:xfrm>
            <a:off x="76200" y="914400"/>
            <a:ext cx="8955741" cy="4114800"/>
          </a:xfrm>
        </p:spPr>
      </p:pic>
    </p:spTree>
    <p:extLst>
      <p:ext uri="{BB962C8B-B14F-4D97-AF65-F5344CB8AC3E}">
        <p14:creationId xmlns:p14="http://schemas.microsoft.com/office/powerpoint/2010/main" val="13676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Practice #2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t="32754" r="15940" b="31039"/>
          <a:stretch/>
        </p:blipFill>
        <p:spPr>
          <a:xfrm>
            <a:off x="152399" y="990600"/>
            <a:ext cx="9116855" cy="3352800"/>
          </a:xfrm>
        </p:spPr>
      </p:pic>
    </p:spTree>
    <p:extLst>
      <p:ext uri="{BB962C8B-B14F-4D97-AF65-F5344CB8AC3E}">
        <p14:creationId xmlns:p14="http://schemas.microsoft.com/office/powerpoint/2010/main" val="17408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Pg. 407 #1 – Expected values Practice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5334745" cy="2343477"/>
          </a:xfrm>
        </p:spPr>
      </p:pic>
    </p:spTree>
    <p:extLst>
      <p:ext uri="{BB962C8B-B14F-4D97-AF65-F5344CB8AC3E}">
        <p14:creationId xmlns:p14="http://schemas.microsoft.com/office/powerpoint/2010/main" val="23246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Pg. 407 #2 – Expected values Practice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5287113" cy="2343477"/>
          </a:xfrm>
        </p:spPr>
      </p:pic>
    </p:spTree>
    <p:extLst>
      <p:ext uri="{BB962C8B-B14F-4D97-AF65-F5344CB8AC3E}">
        <p14:creationId xmlns:p14="http://schemas.microsoft.com/office/powerpoint/2010/main" val="28217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949794" cy="1676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971800"/>
            <a:ext cx="4992231" cy="68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Pg. 407 #3 &amp; 5 – Expected values Practice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276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Pg. 407 #4 &amp; 6– Expected values Practice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443664" cy="1524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590800"/>
            <a:ext cx="4259077" cy="609600"/>
          </a:xfrm>
        </p:spPr>
      </p:pic>
    </p:spTree>
    <p:extLst>
      <p:ext uri="{BB962C8B-B14F-4D97-AF65-F5344CB8AC3E}">
        <p14:creationId xmlns:p14="http://schemas.microsoft.com/office/powerpoint/2010/main" val="2625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534400" cy="548640"/>
          </a:xfrm>
        </p:spPr>
        <p:txBody>
          <a:bodyPr/>
          <a:lstStyle/>
          <a:p>
            <a:r>
              <a:rPr lang="en-US" b="1" u="sng" dirty="0" smtClean="0"/>
              <a:t>Pg. 407-409 #7 &amp; 15–Models &amp; Applications</a:t>
            </a:r>
            <a:endParaRPr lang="en-US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90600"/>
            <a:ext cx="4508181" cy="1600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9400"/>
            <a:ext cx="4831319" cy="609600"/>
          </a:xfrm>
        </p:spPr>
      </p:pic>
    </p:spTree>
    <p:extLst>
      <p:ext uri="{BB962C8B-B14F-4D97-AF65-F5344CB8AC3E}">
        <p14:creationId xmlns:p14="http://schemas.microsoft.com/office/powerpoint/2010/main" val="21896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534400" cy="548640"/>
          </a:xfrm>
        </p:spPr>
        <p:txBody>
          <a:bodyPr/>
          <a:lstStyle/>
          <a:p>
            <a:r>
              <a:rPr lang="en-US" b="1" u="sng" dirty="0" smtClean="0"/>
              <a:t>Pg. 407-409 #8 &amp; 16–Models &amp; Applications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90600"/>
            <a:ext cx="4449727" cy="1371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600"/>
            <a:ext cx="5004191" cy="609600"/>
          </a:xfrm>
        </p:spPr>
      </p:pic>
    </p:spTree>
    <p:extLst>
      <p:ext uri="{BB962C8B-B14F-4D97-AF65-F5344CB8AC3E}">
        <p14:creationId xmlns:p14="http://schemas.microsoft.com/office/powerpoint/2010/main" val="29895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534400" cy="548640"/>
          </a:xfrm>
        </p:spPr>
        <p:txBody>
          <a:bodyPr/>
          <a:lstStyle/>
          <a:p>
            <a:r>
              <a:rPr lang="en-US" b="1" u="sng" dirty="0" smtClean="0"/>
              <a:t>Pg. 407-409 #9 &amp; 17–Models &amp; Applications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512106" cy="18288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4923025" cy="533400"/>
          </a:xfrm>
        </p:spPr>
      </p:pic>
    </p:spTree>
    <p:extLst>
      <p:ext uri="{BB962C8B-B14F-4D97-AF65-F5344CB8AC3E}">
        <p14:creationId xmlns:p14="http://schemas.microsoft.com/office/powerpoint/2010/main" val="39886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Pg. 409 #29–Random variables Practice</a:t>
            </a:r>
            <a:endParaRPr lang="en-US" b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430008" cy="2219635"/>
          </a:xfrm>
        </p:spPr>
      </p:pic>
    </p:spTree>
    <p:extLst>
      <p:ext uri="{BB962C8B-B14F-4D97-AF65-F5344CB8AC3E}">
        <p14:creationId xmlns:p14="http://schemas.microsoft.com/office/powerpoint/2010/main" val="6424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t="18792" r="14868" b="6071"/>
          <a:stretch/>
        </p:blipFill>
        <p:spPr>
          <a:xfrm>
            <a:off x="152400" y="152400"/>
            <a:ext cx="8915400" cy="6599992"/>
          </a:xfrm>
        </p:spPr>
      </p:pic>
    </p:spTree>
    <p:extLst>
      <p:ext uri="{BB962C8B-B14F-4D97-AF65-F5344CB8AC3E}">
        <p14:creationId xmlns:p14="http://schemas.microsoft.com/office/powerpoint/2010/main" val="1007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Pg. 409 #30–Random variables Practice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325219" cy="2248214"/>
          </a:xfrm>
        </p:spPr>
      </p:pic>
    </p:spTree>
    <p:extLst>
      <p:ext uri="{BB962C8B-B14F-4D97-AF65-F5344CB8AC3E}">
        <p14:creationId xmlns:p14="http://schemas.microsoft.com/office/powerpoint/2010/main" val="6501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b="1" u="sng" dirty="0" smtClean="0"/>
              <a:t>Standard Deviation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22487" r="15024" b="18635"/>
          <a:stretch/>
        </p:blipFill>
        <p:spPr>
          <a:xfrm>
            <a:off x="152400" y="1676400"/>
            <a:ext cx="8648540" cy="5029200"/>
          </a:xfrm>
        </p:spPr>
      </p:pic>
    </p:spTree>
    <p:extLst>
      <p:ext uri="{BB962C8B-B14F-4D97-AF65-F5344CB8AC3E}">
        <p14:creationId xmlns:p14="http://schemas.microsoft.com/office/powerpoint/2010/main" val="40709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30078" r="18471" b="48019"/>
          <a:stretch/>
        </p:blipFill>
        <p:spPr>
          <a:xfrm>
            <a:off x="3411245" y="5486400"/>
            <a:ext cx="5732755" cy="1251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20757" r="18641" b="5767"/>
          <a:stretch/>
        </p:blipFill>
        <p:spPr>
          <a:xfrm>
            <a:off x="1791070" y="1771094"/>
            <a:ext cx="5663953" cy="4199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Breaking it Down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22240" r="17025" b="19374"/>
          <a:stretch/>
        </p:blipFill>
        <p:spPr>
          <a:xfrm>
            <a:off x="152400" y="152400"/>
            <a:ext cx="6526194" cy="3886200"/>
          </a:xfrm>
        </p:spPr>
      </p:pic>
    </p:spTree>
    <p:extLst>
      <p:ext uri="{BB962C8B-B14F-4D97-AF65-F5344CB8AC3E}">
        <p14:creationId xmlns:p14="http://schemas.microsoft.com/office/powerpoint/2010/main" val="34300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Adding a Constant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26674" r="14869" b="35141"/>
          <a:stretch/>
        </p:blipFill>
        <p:spPr>
          <a:xfrm>
            <a:off x="12577" y="1295400"/>
            <a:ext cx="8955218" cy="3352800"/>
          </a:xfrm>
        </p:spPr>
      </p:pic>
    </p:spTree>
    <p:extLst>
      <p:ext uri="{BB962C8B-B14F-4D97-AF65-F5344CB8AC3E}">
        <p14:creationId xmlns:p14="http://schemas.microsoft.com/office/powerpoint/2010/main" val="1517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Doubling 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41930" r="18265" b="21119"/>
          <a:stretch/>
        </p:blipFill>
        <p:spPr>
          <a:xfrm>
            <a:off x="0" y="1371600"/>
            <a:ext cx="8994149" cy="3276600"/>
          </a:xfrm>
        </p:spPr>
      </p:pic>
    </p:spTree>
    <p:extLst>
      <p:ext uri="{BB962C8B-B14F-4D97-AF65-F5344CB8AC3E}">
        <p14:creationId xmlns:p14="http://schemas.microsoft.com/office/powerpoint/2010/main" val="31327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Adding 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34243" r="15940" b="12687"/>
          <a:stretch/>
        </p:blipFill>
        <p:spPr>
          <a:xfrm>
            <a:off x="533400" y="1066800"/>
            <a:ext cx="8001000" cy="4217275"/>
          </a:xfrm>
        </p:spPr>
      </p:pic>
    </p:spTree>
    <p:extLst>
      <p:ext uri="{BB962C8B-B14F-4D97-AF65-F5344CB8AC3E}">
        <p14:creationId xmlns:p14="http://schemas.microsoft.com/office/powerpoint/2010/main" val="29753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Differences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t="33250" r="17800" b="22111"/>
          <a:stretch/>
        </p:blipFill>
        <p:spPr>
          <a:xfrm>
            <a:off x="228599" y="1143000"/>
            <a:ext cx="8765543" cy="3886200"/>
          </a:xfrm>
        </p:spPr>
      </p:pic>
    </p:spTree>
    <p:extLst>
      <p:ext uri="{BB962C8B-B14F-4D97-AF65-F5344CB8AC3E}">
        <p14:creationId xmlns:p14="http://schemas.microsoft.com/office/powerpoint/2010/main" val="34179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Series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34739" r="19040" b="10703"/>
          <a:stretch/>
        </p:blipFill>
        <p:spPr>
          <a:xfrm>
            <a:off x="152400" y="1066800"/>
            <a:ext cx="8763000" cy="4819650"/>
          </a:xfrm>
        </p:spPr>
      </p:pic>
    </p:spTree>
    <p:extLst>
      <p:ext uri="{BB962C8B-B14F-4D97-AF65-F5344CB8AC3E}">
        <p14:creationId xmlns:p14="http://schemas.microsoft.com/office/powerpoint/2010/main" val="38896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279</TotalTime>
  <Words>105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Ch 15 Random Variables</vt:lpstr>
      <vt:lpstr>PowerPoint Presentation</vt:lpstr>
      <vt:lpstr>Standard Deviation</vt:lpstr>
      <vt:lpstr>Breaking it Down</vt:lpstr>
      <vt:lpstr>Adding a Constant</vt:lpstr>
      <vt:lpstr>Doubling </vt:lpstr>
      <vt:lpstr>Adding </vt:lpstr>
      <vt:lpstr>Differences</vt:lpstr>
      <vt:lpstr>Series</vt:lpstr>
      <vt:lpstr>Practice #1</vt:lpstr>
      <vt:lpstr>Practice #2</vt:lpstr>
      <vt:lpstr>Pg. 407 #1 – Expected values Practice</vt:lpstr>
      <vt:lpstr>Pg. 407 #2 – Expected values Practice</vt:lpstr>
      <vt:lpstr>Pg. 407 #3 &amp; 5 – Expected values Practice</vt:lpstr>
      <vt:lpstr>Pg. 407 #4 &amp; 6– Expected values Practice</vt:lpstr>
      <vt:lpstr>Pg. 407-409 #7 &amp; 15–Models &amp; Applications</vt:lpstr>
      <vt:lpstr>Pg. 407-409 #8 &amp; 16–Models &amp; Applications</vt:lpstr>
      <vt:lpstr>Pg. 407-409 #9 &amp; 17–Models &amp; Applications</vt:lpstr>
      <vt:lpstr>Pg. 409 #29–Random variables Practice</vt:lpstr>
      <vt:lpstr>Pg. 409 #30–Random variables Practice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15 Random Variables</dc:title>
  <dc:creator>Ballard, Kim (kballard1@psusd.us)</dc:creator>
  <cp:lastModifiedBy>Ballard, Kim (kballard1@psusd.us)</cp:lastModifiedBy>
  <cp:revision>10</cp:revision>
  <dcterms:created xsi:type="dcterms:W3CDTF">2017-03-24T21:52:37Z</dcterms:created>
  <dcterms:modified xsi:type="dcterms:W3CDTF">2017-03-27T19:12:03Z</dcterms:modified>
</cp:coreProperties>
</file>