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5"/>
  </p:notesMasterIdLst>
  <p:handoutMasterIdLst>
    <p:handoutMasterId r:id="rId36"/>
  </p:handoutMasterIdLst>
  <p:sldIdLst>
    <p:sldId id="300" r:id="rId2"/>
    <p:sldId id="260" r:id="rId3"/>
    <p:sldId id="261" r:id="rId4"/>
    <p:sldId id="262" r:id="rId5"/>
    <p:sldId id="263" r:id="rId6"/>
    <p:sldId id="294" r:id="rId7"/>
    <p:sldId id="264" r:id="rId8"/>
    <p:sldId id="265" r:id="rId9"/>
    <p:sldId id="266" r:id="rId10"/>
    <p:sldId id="267" r:id="rId11"/>
    <p:sldId id="268" r:id="rId12"/>
    <p:sldId id="269" r:id="rId13"/>
    <p:sldId id="270" r:id="rId14"/>
    <p:sldId id="271" r:id="rId15"/>
    <p:sldId id="276" r:id="rId16"/>
    <p:sldId id="277" r:id="rId17"/>
    <p:sldId id="278" r:id="rId18"/>
    <p:sldId id="296" r:id="rId19"/>
    <p:sldId id="297"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3120">
          <p15:clr>
            <a:srgbClr val="A4A3A4"/>
          </p15:clr>
        </p15:guide>
        <p15:guide id="2" pos="160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CF8"/>
    <a:srgbClr val="FDDCA1"/>
    <a:srgbClr val="B8F6FE"/>
    <a:srgbClr val="CCECFF"/>
    <a:srgbClr val="EF9C51"/>
    <a:srgbClr val="8CC6EB"/>
    <a:srgbClr val="193A61"/>
    <a:srgbClr val="E8F3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3092" autoAdjust="0"/>
    <p:restoredTop sz="94747" autoAdjust="0"/>
  </p:normalViewPr>
  <p:slideViewPr>
    <p:cSldViewPr snapToObjects="1">
      <p:cViewPr varScale="1">
        <p:scale>
          <a:sx n="112" d="100"/>
          <a:sy n="112" d="100"/>
        </p:scale>
        <p:origin x="1530" y="78"/>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04D0DE27-CAD9-45A0-993B-1DBF188D3EED}" type="slidenum">
              <a:rPr lang="en-CA"/>
              <a:pPr>
                <a:defRPr/>
              </a:pPr>
              <a:t>‹#›</a:t>
            </a:fld>
            <a:endParaRPr lang="en-CA" dirty="0"/>
          </a:p>
        </p:txBody>
      </p:sp>
    </p:spTree>
    <p:extLst>
      <p:ext uri="{BB962C8B-B14F-4D97-AF65-F5344CB8AC3E}">
        <p14:creationId xmlns:p14="http://schemas.microsoft.com/office/powerpoint/2010/main" val="2734894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A92D1A57-6D76-44F7-86F5-F63539BA6A5E}" type="slidenum">
              <a:rPr lang="en-CA"/>
              <a:pPr>
                <a:defRPr/>
              </a:pPr>
              <a:t>‹#›</a:t>
            </a:fld>
            <a:endParaRPr lang="en-CA" dirty="0"/>
          </a:p>
        </p:txBody>
      </p:sp>
    </p:spTree>
    <p:extLst>
      <p:ext uri="{BB962C8B-B14F-4D97-AF65-F5344CB8AC3E}">
        <p14:creationId xmlns:p14="http://schemas.microsoft.com/office/powerpoint/2010/main" val="838176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937671FD-79FC-4B4F-A546-60157E709D42}" type="slidenum">
              <a:rPr lang="en-CA" smtClean="0">
                <a:latin typeface="Tahoma" pitchFamily="34" charset="0"/>
                <a:ea typeface="ＭＳ Ｐゴシック" pitchFamily="34" charset="-128"/>
              </a:rPr>
              <a:pPr/>
              <a:t>2</a:t>
            </a:fld>
            <a:endParaRPr lang="en-CA" smtClean="0">
              <a:latin typeface="Tahoma" pitchFamily="34" charset="0"/>
              <a:ea typeface="ＭＳ Ｐゴシック" pitchFamily="34" charset="-128"/>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865135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miter lim="800000"/>
            <a:headEnd/>
            <a:tailEnd/>
          </a:ln>
        </p:spPr>
        <p:txBody>
          <a:bodyPr/>
          <a:lstStyle/>
          <a:p>
            <a:fld id="{FC486BD3-1B6A-4C6E-9C8B-44F791C39E2A}" type="slidenum">
              <a:rPr lang="en-CA" smtClean="0">
                <a:latin typeface="Tahoma" pitchFamily="34" charset="0"/>
                <a:ea typeface="ＭＳ Ｐゴシック" pitchFamily="34" charset="-128"/>
              </a:rPr>
              <a:pPr/>
              <a:t>11</a:t>
            </a:fld>
            <a:endParaRPr lang="en-CA" smtClean="0">
              <a:latin typeface="Tahoma" pitchFamily="34" charset="0"/>
              <a:ea typeface="ＭＳ Ｐゴシック" pitchFamily="34" charset="-128"/>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627504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miter lim="800000"/>
            <a:headEnd/>
            <a:tailEnd/>
          </a:ln>
        </p:spPr>
        <p:txBody>
          <a:bodyPr/>
          <a:lstStyle/>
          <a:p>
            <a:fld id="{80D7815E-B429-4693-AEAC-9682CDD7D55D}" type="slidenum">
              <a:rPr lang="en-CA" smtClean="0">
                <a:latin typeface="Tahoma" pitchFamily="34" charset="0"/>
                <a:ea typeface="ＭＳ Ｐゴシック" pitchFamily="34" charset="-128"/>
              </a:rPr>
              <a:pPr/>
              <a:t>12</a:t>
            </a:fld>
            <a:endParaRPr lang="en-CA" smtClean="0">
              <a:latin typeface="Tahoma" pitchFamily="34" charset="0"/>
              <a:ea typeface="ＭＳ Ｐゴシック" pitchFamily="34" charset="-128"/>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634111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miter lim="800000"/>
            <a:headEnd/>
            <a:tailEnd/>
          </a:ln>
        </p:spPr>
        <p:txBody>
          <a:bodyPr/>
          <a:lstStyle/>
          <a:p>
            <a:fld id="{5CA4D22D-1AD2-4805-8E81-4F039191D89A}" type="slidenum">
              <a:rPr lang="en-CA" smtClean="0">
                <a:latin typeface="Tahoma" pitchFamily="34" charset="0"/>
                <a:ea typeface="ＭＳ Ｐゴシック" pitchFamily="34" charset="-128"/>
              </a:rPr>
              <a:pPr/>
              <a:t>13</a:t>
            </a:fld>
            <a:endParaRPr lang="en-CA" smtClean="0">
              <a:latin typeface="Tahoma" pitchFamily="34" charset="0"/>
              <a:ea typeface="ＭＳ Ｐゴシック" pitchFamily="34" charset="-128"/>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739208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miter lim="800000"/>
            <a:headEnd/>
            <a:tailEnd/>
          </a:ln>
        </p:spPr>
        <p:txBody>
          <a:bodyPr/>
          <a:lstStyle/>
          <a:p>
            <a:fld id="{C80243B5-820B-4579-9257-5C331E5752CE}" type="slidenum">
              <a:rPr lang="en-CA" smtClean="0">
                <a:latin typeface="Tahoma" pitchFamily="34" charset="0"/>
                <a:ea typeface="ＭＳ Ｐゴシック" pitchFamily="34" charset="-128"/>
              </a:rPr>
              <a:pPr/>
              <a:t>14</a:t>
            </a:fld>
            <a:endParaRPr lang="en-CA" smtClean="0">
              <a:latin typeface="Tahoma" pitchFamily="34" charset="0"/>
              <a:ea typeface="ＭＳ Ｐゴシック" pitchFamily="34" charset="-128"/>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130507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B6330947-3873-4252-AA3C-D38CC6B00453}" type="slidenum">
              <a:rPr lang="en-CA" smtClean="0">
                <a:latin typeface="Tahoma" pitchFamily="34" charset="0"/>
                <a:ea typeface="ＭＳ Ｐゴシック" pitchFamily="34" charset="-128"/>
              </a:rPr>
              <a:pPr/>
              <a:t>15</a:t>
            </a:fld>
            <a:endParaRPr lang="en-CA" smtClean="0">
              <a:latin typeface="Tahoma" pitchFamily="34" charset="0"/>
              <a:ea typeface="ＭＳ Ｐゴシック" pitchFamily="34" charset="-128"/>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933128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miter lim="800000"/>
            <a:headEnd/>
            <a:tailEnd/>
          </a:ln>
        </p:spPr>
        <p:txBody>
          <a:bodyPr/>
          <a:lstStyle/>
          <a:p>
            <a:fld id="{100EB94A-C0B0-4B09-B29C-2F6C1AA403BE}" type="slidenum">
              <a:rPr lang="en-CA" smtClean="0">
                <a:latin typeface="Tahoma" pitchFamily="34" charset="0"/>
                <a:ea typeface="ＭＳ Ｐゴシック" pitchFamily="34" charset="-128"/>
              </a:rPr>
              <a:pPr/>
              <a:t>16</a:t>
            </a:fld>
            <a:endParaRPr lang="en-CA" smtClean="0">
              <a:latin typeface="Tahoma" pitchFamily="34" charset="0"/>
              <a:ea typeface="ＭＳ Ｐゴシック" pitchFamily="34" charset="-128"/>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707757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miter lim="800000"/>
            <a:headEnd/>
            <a:tailEnd/>
          </a:ln>
        </p:spPr>
        <p:txBody>
          <a:bodyPr/>
          <a:lstStyle/>
          <a:p>
            <a:fld id="{88172ECC-E61E-4315-B27D-F05470624976}" type="slidenum">
              <a:rPr lang="en-CA" smtClean="0">
                <a:latin typeface="Tahoma" pitchFamily="34" charset="0"/>
                <a:ea typeface="ＭＳ Ｐゴシック" pitchFamily="34" charset="-128"/>
              </a:rPr>
              <a:pPr/>
              <a:t>17</a:t>
            </a:fld>
            <a:endParaRPr lang="en-CA" smtClean="0">
              <a:latin typeface="Tahoma" pitchFamily="34" charset="0"/>
              <a:ea typeface="ＭＳ Ｐゴシック" pitchFamily="34" charset="-128"/>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730006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1" name="Rectangle 7"/>
          <p:cNvSpPr>
            <a:spLocks noGrp="1" noChangeArrowheads="1"/>
          </p:cNvSpPr>
          <p:nvPr>
            <p:ph type="sldNum" sz="quarter" idx="5"/>
          </p:nvPr>
        </p:nvSpPr>
        <p:spPr>
          <a:noFill/>
          <a:ln>
            <a:miter lim="800000"/>
            <a:headEnd/>
            <a:tailEnd/>
          </a:ln>
        </p:spPr>
        <p:txBody>
          <a:bodyPr/>
          <a:lstStyle/>
          <a:p>
            <a:fld id="{3584300F-C9A6-4977-8A62-519A4B55F4BB}" type="slidenum">
              <a:rPr lang="en-CA" smtClean="0">
                <a:latin typeface="Tahoma" pitchFamily="34" charset="0"/>
                <a:ea typeface="ＭＳ Ｐゴシック" pitchFamily="34" charset="-128"/>
              </a:rPr>
              <a:pPr/>
              <a:t>18</a:t>
            </a:fld>
            <a:endParaRPr lang="en-CA" smtClean="0">
              <a:latin typeface="Tahoma" pitchFamily="34" charset="0"/>
              <a:ea typeface="ＭＳ Ｐゴシック" pitchFamily="34" charset="-128"/>
            </a:endParaRPr>
          </a:p>
        </p:txBody>
      </p:sp>
      <p:sp>
        <p:nvSpPr>
          <p:cNvPr id="558082" name="Rectangle 2"/>
          <p:cNvSpPr>
            <a:spLocks noGrp="1" noRot="1" noChangeAspect="1" noChangeArrowheads="1" noTextEdit="1"/>
          </p:cNvSpPr>
          <p:nvPr>
            <p:ph type="sldImg"/>
          </p:nvPr>
        </p:nvSpPr>
        <p:spPr>
          <a:ln/>
        </p:spPr>
      </p:sp>
      <p:sp>
        <p:nvSpPr>
          <p:cNvPr id="55808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197998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5" name="Rectangle 7"/>
          <p:cNvSpPr>
            <a:spLocks noGrp="1" noChangeArrowheads="1"/>
          </p:cNvSpPr>
          <p:nvPr>
            <p:ph type="sldNum" sz="quarter" idx="5"/>
          </p:nvPr>
        </p:nvSpPr>
        <p:spPr>
          <a:noFill/>
          <a:ln>
            <a:miter lim="800000"/>
            <a:headEnd/>
            <a:tailEnd/>
          </a:ln>
        </p:spPr>
        <p:txBody>
          <a:bodyPr/>
          <a:lstStyle/>
          <a:p>
            <a:fld id="{7B666B9C-A26C-445E-9E21-0C67AA7CA1BA}" type="slidenum">
              <a:rPr lang="en-CA" smtClean="0">
                <a:latin typeface="Tahoma" pitchFamily="34" charset="0"/>
                <a:ea typeface="ＭＳ Ｐゴシック" pitchFamily="34" charset="-128"/>
              </a:rPr>
              <a:pPr/>
              <a:t>19</a:t>
            </a:fld>
            <a:endParaRPr lang="en-CA" smtClean="0">
              <a:latin typeface="Tahoma" pitchFamily="34" charset="0"/>
              <a:ea typeface="ＭＳ Ｐゴシック" pitchFamily="34" charset="-128"/>
            </a:endParaRPr>
          </a:p>
        </p:txBody>
      </p:sp>
      <p:sp>
        <p:nvSpPr>
          <p:cNvPr id="559106" name="Rectangle 2"/>
          <p:cNvSpPr>
            <a:spLocks noGrp="1" noRot="1" noChangeAspect="1" noChangeArrowheads="1" noTextEdit="1"/>
          </p:cNvSpPr>
          <p:nvPr>
            <p:ph type="sldImg"/>
          </p:nvPr>
        </p:nvSpPr>
        <p:spPr>
          <a:ln/>
        </p:spPr>
      </p:sp>
      <p:sp>
        <p:nvSpPr>
          <p:cNvPr id="55910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427275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3" name="Rectangle 7"/>
          <p:cNvSpPr>
            <a:spLocks noGrp="1" noChangeArrowheads="1"/>
          </p:cNvSpPr>
          <p:nvPr>
            <p:ph type="sldNum" sz="quarter" idx="5"/>
          </p:nvPr>
        </p:nvSpPr>
        <p:spPr>
          <a:noFill/>
          <a:ln>
            <a:miter lim="800000"/>
            <a:headEnd/>
            <a:tailEnd/>
          </a:ln>
        </p:spPr>
        <p:txBody>
          <a:bodyPr/>
          <a:lstStyle/>
          <a:p>
            <a:fld id="{25EFF254-92BA-4D6A-9907-B222FC2C0B41}" type="slidenum">
              <a:rPr lang="en-CA" smtClean="0">
                <a:latin typeface="Tahoma" pitchFamily="34" charset="0"/>
                <a:ea typeface="ＭＳ Ｐゴシック" pitchFamily="34" charset="-128"/>
              </a:rPr>
              <a:pPr/>
              <a:t>20</a:t>
            </a:fld>
            <a:endParaRPr lang="en-CA" smtClean="0">
              <a:latin typeface="Tahoma" pitchFamily="34" charset="0"/>
              <a:ea typeface="ＭＳ Ｐゴシック" pitchFamily="34" charset="-128"/>
            </a:endParaRPr>
          </a:p>
        </p:txBody>
      </p:sp>
      <p:sp>
        <p:nvSpPr>
          <p:cNvPr id="561154" name="Rectangle 2"/>
          <p:cNvSpPr>
            <a:spLocks noGrp="1" noRot="1" noChangeAspect="1" noChangeArrowheads="1" noTextEdit="1"/>
          </p:cNvSpPr>
          <p:nvPr>
            <p:ph type="sldImg"/>
          </p:nvPr>
        </p:nvSpPr>
        <p:spPr>
          <a:ln/>
        </p:spPr>
      </p:sp>
      <p:sp>
        <p:nvSpPr>
          <p:cNvPr id="5611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1548631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miter lim="800000"/>
            <a:headEnd/>
            <a:tailEnd/>
          </a:ln>
        </p:spPr>
        <p:txBody>
          <a:bodyPr/>
          <a:lstStyle/>
          <a:p>
            <a:fld id="{3F5A66BC-7746-456F-8965-AFFA158C29C1}" type="slidenum">
              <a:rPr lang="en-CA" smtClean="0">
                <a:latin typeface="Tahoma" pitchFamily="34" charset="0"/>
                <a:ea typeface="ＭＳ Ｐゴシック" pitchFamily="34" charset="-128"/>
              </a:rPr>
              <a:pPr/>
              <a:t>3</a:t>
            </a:fld>
            <a:endParaRPr lang="en-CA" smtClean="0">
              <a:latin typeface="Tahoma" pitchFamily="34" charset="0"/>
              <a:ea typeface="ＭＳ Ｐゴシック" pitchFamily="34" charset="-128"/>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3297425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1" name="Rectangle 7"/>
          <p:cNvSpPr>
            <a:spLocks noGrp="1" noChangeArrowheads="1"/>
          </p:cNvSpPr>
          <p:nvPr>
            <p:ph type="sldNum" sz="quarter" idx="5"/>
          </p:nvPr>
        </p:nvSpPr>
        <p:spPr>
          <a:noFill/>
          <a:ln>
            <a:miter lim="800000"/>
            <a:headEnd/>
            <a:tailEnd/>
          </a:ln>
        </p:spPr>
        <p:txBody>
          <a:bodyPr/>
          <a:lstStyle/>
          <a:p>
            <a:fld id="{5E6CDD35-C149-4E88-8C44-7F439B35670E}" type="slidenum">
              <a:rPr lang="en-CA" smtClean="0">
                <a:latin typeface="Tahoma" pitchFamily="34" charset="0"/>
                <a:ea typeface="ＭＳ Ｐゴシック" pitchFamily="34" charset="-128"/>
              </a:rPr>
              <a:pPr/>
              <a:t>21</a:t>
            </a:fld>
            <a:endParaRPr lang="en-CA" smtClean="0">
              <a:latin typeface="Tahoma" pitchFamily="34" charset="0"/>
              <a:ea typeface="ＭＳ Ｐゴシック" pitchFamily="34" charset="-128"/>
            </a:endParaRPr>
          </a:p>
        </p:txBody>
      </p:sp>
      <p:sp>
        <p:nvSpPr>
          <p:cNvPr id="563202" name="Rectangle 2"/>
          <p:cNvSpPr>
            <a:spLocks noGrp="1" noRot="1" noChangeAspect="1" noChangeArrowheads="1" noTextEdit="1"/>
          </p:cNvSpPr>
          <p:nvPr>
            <p:ph type="sldImg"/>
          </p:nvPr>
        </p:nvSpPr>
        <p:spPr>
          <a:ln/>
        </p:spPr>
      </p:sp>
      <p:sp>
        <p:nvSpPr>
          <p:cNvPr id="56320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308273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49" name="Rectangle 7"/>
          <p:cNvSpPr>
            <a:spLocks noGrp="1" noChangeArrowheads="1"/>
          </p:cNvSpPr>
          <p:nvPr>
            <p:ph type="sldNum" sz="quarter" idx="5"/>
          </p:nvPr>
        </p:nvSpPr>
        <p:spPr>
          <a:noFill/>
          <a:ln>
            <a:miter lim="800000"/>
            <a:headEnd/>
            <a:tailEnd/>
          </a:ln>
        </p:spPr>
        <p:txBody>
          <a:bodyPr/>
          <a:lstStyle/>
          <a:p>
            <a:fld id="{07BBC01B-1B7B-4A00-9376-A1AF9298581F}" type="slidenum">
              <a:rPr lang="en-CA" smtClean="0">
                <a:latin typeface="Tahoma" pitchFamily="34" charset="0"/>
                <a:ea typeface="ＭＳ Ｐゴシック" pitchFamily="34" charset="-128"/>
              </a:rPr>
              <a:pPr/>
              <a:t>22</a:t>
            </a:fld>
            <a:endParaRPr lang="en-CA" smtClean="0">
              <a:latin typeface="Tahoma" pitchFamily="34" charset="0"/>
              <a:ea typeface="ＭＳ Ｐゴシック" pitchFamily="34" charset="-128"/>
            </a:endParaRPr>
          </a:p>
        </p:txBody>
      </p:sp>
      <p:sp>
        <p:nvSpPr>
          <p:cNvPr id="565250" name="Rectangle 2"/>
          <p:cNvSpPr>
            <a:spLocks noGrp="1" noRot="1" noChangeAspect="1" noChangeArrowheads="1" noTextEdit="1"/>
          </p:cNvSpPr>
          <p:nvPr>
            <p:ph type="sldImg"/>
          </p:nvPr>
        </p:nvSpPr>
        <p:spPr>
          <a:ln/>
        </p:spPr>
      </p:sp>
      <p:sp>
        <p:nvSpPr>
          <p:cNvPr id="56525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1478171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7" name="Rectangle 7"/>
          <p:cNvSpPr>
            <a:spLocks noGrp="1" noChangeArrowheads="1"/>
          </p:cNvSpPr>
          <p:nvPr>
            <p:ph type="sldNum" sz="quarter" idx="5"/>
          </p:nvPr>
        </p:nvSpPr>
        <p:spPr>
          <a:noFill/>
          <a:ln>
            <a:miter lim="800000"/>
            <a:headEnd/>
            <a:tailEnd/>
          </a:ln>
        </p:spPr>
        <p:txBody>
          <a:bodyPr/>
          <a:lstStyle/>
          <a:p>
            <a:fld id="{B2D444E6-9464-4033-91D8-6156F108B038}" type="slidenum">
              <a:rPr lang="en-CA" smtClean="0">
                <a:latin typeface="Tahoma" pitchFamily="34" charset="0"/>
                <a:ea typeface="ＭＳ Ｐゴシック" pitchFamily="34" charset="-128"/>
              </a:rPr>
              <a:pPr/>
              <a:t>23</a:t>
            </a:fld>
            <a:endParaRPr lang="en-CA" smtClean="0">
              <a:latin typeface="Tahoma" pitchFamily="34" charset="0"/>
              <a:ea typeface="ＭＳ Ｐゴシック" pitchFamily="34" charset="-128"/>
            </a:endParaRPr>
          </a:p>
        </p:txBody>
      </p:sp>
      <p:sp>
        <p:nvSpPr>
          <p:cNvPr id="567298" name="Rectangle 2"/>
          <p:cNvSpPr>
            <a:spLocks noGrp="1" noRot="1" noChangeAspect="1" noChangeArrowheads="1" noTextEdit="1"/>
          </p:cNvSpPr>
          <p:nvPr>
            <p:ph type="sldImg"/>
          </p:nvPr>
        </p:nvSpPr>
        <p:spPr>
          <a:ln/>
        </p:spPr>
      </p:sp>
      <p:sp>
        <p:nvSpPr>
          <p:cNvPr id="56729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15493698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5" name="Rectangle 7"/>
          <p:cNvSpPr>
            <a:spLocks noGrp="1" noChangeArrowheads="1"/>
          </p:cNvSpPr>
          <p:nvPr>
            <p:ph type="sldNum" sz="quarter" idx="5"/>
          </p:nvPr>
        </p:nvSpPr>
        <p:spPr>
          <a:noFill/>
          <a:ln>
            <a:miter lim="800000"/>
            <a:headEnd/>
            <a:tailEnd/>
          </a:ln>
        </p:spPr>
        <p:txBody>
          <a:bodyPr/>
          <a:lstStyle/>
          <a:p>
            <a:fld id="{8F394618-CC0B-4DA6-9710-C25CF0D425F1}" type="slidenum">
              <a:rPr lang="en-CA" smtClean="0">
                <a:latin typeface="Tahoma" pitchFamily="34" charset="0"/>
                <a:ea typeface="ＭＳ Ｐゴシック" pitchFamily="34" charset="-128"/>
              </a:rPr>
              <a:pPr/>
              <a:t>24</a:t>
            </a:fld>
            <a:endParaRPr lang="en-CA" smtClean="0">
              <a:latin typeface="Tahoma" pitchFamily="34" charset="0"/>
              <a:ea typeface="ＭＳ Ｐゴシック" pitchFamily="34" charset="-128"/>
            </a:endParaRPr>
          </a:p>
        </p:txBody>
      </p:sp>
      <p:sp>
        <p:nvSpPr>
          <p:cNvPr id="569346" name="Rectangle 2"/>
          <p:cNvSpPr>
            <a:spLocks noGrp="1" noRot="1" noChangeAspect="1" noChangeArrowheads="1" noTextEdit="1"/>
          </p:cNvSpPr>
          <p:nvPr>
            <p:ph type="sldImg"/>
          </p:nvPr>
        </p:nvSpPr>
        <p:spPr>
          <a:ln/>
        </p:spPr>
      </p:sp>
      <p:sp>
        <p:nvSpPr>
          <p:cNvPr id="56934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98027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3" name="Rectangle 7"/>
          <p:cNvSpPr>
            <a:spLocks noGrp="1" noChangeArrowheads="1"/>
          </p:cNvSpPr>
          <p:nvPr>
            <p:ph type="sldNum" sz="quarter" idx="5"/>
          </p:nvPr>
        </p:nvSpPr>
        <p:spPr>
          <a:noFill/>
          <a:ln>
            <a:miter lim="800000"/>
            <a:headEnd/>
            <a:tailEnd/>
          </a:ln>
        </p:spPr>
        <p:txBody>
          <a:bodyPr/>
          <a:lstStyle/>
          <a:p>
            <a:fld id="{325E843B-CC62-4BAF-B657-E94C66C7400F}" type="slidenum">
              <a:rPr lang="en-CA" smtClean="0">
                <a:latin typeface="Tahoma" pitchFamily="34" charset="0"/>
                <a:ea typeface="ＭＳ Ｐゴシック" pitchFamily="34" charset="-128"/>
              </a:rPr>
              <a:pPr/>
              <a:t>25</a:t>
            </a:fld>
            <a:endParaRPr lang="en-CA" smtClean="0">
              <a:latin typeface="Tahoma" pitchFamily="34" charset="0"/>
              <a:ea typeface="ＭＳ Ｐゴシック" pitchFamily="34" charset="-128"/>
            </a:endParaRPr>
          </a:p>
        </p:txBody>
      </p:sp>
      <p:sp>
        <p:nvSpPr>
          <p:cNvPr id="571394" name="Rectangle 2"/>
          <p:cNvSpPr>
            <a:spLocks noGrp="1" noRot="1" noChangeAspect="1" noChangeArrowheads="1" noTextEdit="1"/>
          </p:cNvSpPr>
          <p:nvPr>
            <p:ph type="sldImg"/>
          </p:nvPr>
        </p:nvSpPr>
        <p:spPr>
          <a:ln/>
        </p:spPr>
      </p:sp>
      <p:sp>
        <p:nvSpPr>
          <p:cNvPr id="57139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715896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1" name="Rectangle 7"/>
          <p:cNvSpPr>
            <a:spLocks noGrp="1" noChangeArrowheads="1"/>
          </p:cNvSpPr>
          <p:nvPr>
            <p:ph type="sldNum" sz="quarter" idx="5"/>
          </p:nvPr>
        </p:nvSpPr>
        <p:spPr>
          <a:noFill/>
          <a:ln>
            <a:miter lim="800000"/>
            <a:headEnd/>
            <a:tailEnd/>
          </a:ln>
        </p:spPr>
        <p:txBody>
          <a:bodyPr/>
          <a:lstStyle/>
          <a:p>
            <a:fld id="{2F0BEBC0-7AC2-41C0-A87F-6400C748D19A}" type="slidenum">
              <a:rPr lang="en-CA" smtClean="0">
                <a:latin typeface="Tahoma" pitchFamily="34" charset="0"/>
                <a:ea typeface="ＭＳ Ｐゴシック" pitchFamily="34" charset="-128"/>
              </a:rPr>
              <a:pPr/>
              <a:t>26</a:t>
            </a:fld>
            <a:endParaRPr lang="en-CA" smtClean="0">
              <a:latin typeface="Tahoma" pitchFamily="34" charset="0"/>
              <a:ea typeface="ＭＳ Ｐゴシック" pitchFamily="34" charset="-128"/>
            </a:endParaRPr>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228630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Rectangle 7"/>
          <p:cNvSpPr>
            <a:spLocks noGrp="1" noChangeArrowheads="1"/>
          </p:cNvSpPr>
          <p:nvPr>
            <p:ph type="sldNum" sz="quarter" idx="5"/>
          </p:nvPr>
        </p:nvSpPr>
        <p:spPr>
          <a:noFill/>
          <a:ln>
            <a:miter lim="800000"/>
            <a:headEnd/>
            <a:tailEnd/>
          </a:ln>
        </p:spPr>
        <p:txBody>
          <a:bodyPr/>
          <a:lstStyle/>
          <a:p>
            <a:fld id="{FBF6B8C5-A2F3-47B6-847E-C7A8DE37750A}" type="slidenum">
              <a:rPr lang="en-CA" smtClean="0">
                <a:latin typeface="Tahoma" pitchFamily="34" charset="0"/>
                <a:ea typeface="ＭＳ Ｐゴシック" pitchFamily="34" charset="-128"/>
              </a:rPr>
              <a:pPr/>
              <a:t>27</a:t>
            </a:fld>
            <a:endParaRPr lang="en-CA" smtClean="0">
              <a:latin typeface="Tahoma" pitchFamily="34" charset="0"/>
              <a:ea typeface="ＭＳ Ｐゴシック" pitchFamily="34" charset="-128"/>
            </a:endParaRPr>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133892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7" name="Rectangle 7"/>
          <p:cNvSpPr>
            <a:spLocks noGrp="1" noChangeArrowheads="1"/>
          </p:cNvSpPr>
          <p:nvPr>
            <p:ph type="sldNum" sz="quarter" idx="5"/>
          </p:nvPr>
        </p:nvSpPr>
        <p:spPr>
          <a:noFill/>
          <a:ln>
            <a:miter lim="800000"/>
            <a:headEnd/>
            <a:tailEnd/>
          </a:ln>
        </p:spPr>
        <p:txBody>
          <a:bodyPr/>
          <a:lstStyle/>
          <a:p>
            <a:fld id="{38D9B21F-EDE2-4D44-A732-82FFAF98D10F}" type="slidenum">
              <a:rPr lang="en-CA" smtClean="0">
                <a:latin typeface="Tahoma" pitchFamily="34" charset="0"/>
                <a:ea typeface="ＭＳ Ｐゴシック" pitchFamily="34" charset="-128"/>
              </a:rPr>
              <a:pPr/>
              <a:t>28</a:t>
            </a:fld>
            <a:endParaRPr lang="en-CA" smtClean="0">
              <a:latin typeface="Tahoma" pitchFamily="34" charset="0"/>
              <a:ea typeface="ＭＳ Ｐゴシック" pitchFamily="34" charset="-128"/>
            </a:endParaRPr>
          </a:p>
        </p:txBody>
      </p:sp>
      <p:sp>
        <p:nvSpPr>
          <p:cNvPr id="577538" name="Rectangle 2"/>
          <p:cNvSpPr>
            <a:spLocks noGrp="1" noRot="1" noChangeAspect="1" noChangeArrowheads="1" noTextEdit="1"/>
          </p:cNvSpPr>
          <p:nvPr>
            <p:ph type="sldImg"/>
          </p:nvPr>
        </p:nvSpPr>
        <p:spPr>
          <a:ln/>
        </p:spPr>
      </p:sp>
      <p:sp>
        <p:nvSpPr>
          <p:cNvPr id="57753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234811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Rectangle 7"/>
          <p:cNvSpPr>
            <a:spLocks noGrp="1" noChangeArrowheads="1"/>
          </p:cNvSpPr>
          <p:nvPr>
            <p:ph type="sldNum" sz="quarter" idx="5"/>
          </p:nvPr>
        </p:nvSpPr>
        <p:spPr>
          <a:noFill/>
          <a:ln>
            <a:miter lim="800000"/>
            <a:headEnd/>
            <a:tailEnd/>
          </a:ln>
        </p:spPr>
        <p:txBody>
          <a:bodyPr/>
          <a:lstStyle/>
          <a:p>
            <a:fld id="{5C2A196A-D84D-4128-BA7B-3A11B6372B5A}" type="slidenum">
              <a:rPr lang="en-CA" smtClean="0">
                <a:latin typeface="Tahoma" pitchFamily="34" charset="0"/>
                <a:ea typeface="ＭＳ Ｐゴシック" pitchFamily="34" charset="-128"/>
              </a:rPr>
              <a:pPr/>
              <a:t>29</a:t>
            </a:fld>
            <a:endParaRPr lang="en-CA" smtClean="0">
              <a:latin typeface="Tahoma" pitchFamily="34" charset="0"/>
              <a:ea typeface="ＭＳ Ｐゴシック" pitchFamily="34" charset="-128"/>
            </a:endParaRPr>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301425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3" name="Rectangle 7"/>
          <p:cNvSpPr>
            <a:spLocks noGrp="1" noChangeArrowheads="1"/>
          </p:cNvSpPr>
          <p:nvPr>
            <p:ph type="sldNum" sz="quarter" idx="5"/>
          </p:nvPr>
        </p:nvSpPr>
        <p:spPr>
          <a:noFill/>
          <a:ln>
            <a:miter lim="800000"/>
            <a:headEnd/>
            <a:tailEnd/>
          </a:ln>
        </p:spPr>
        <p:txBody>
          <a:bodyPr/>
          <a:lstStyle/>
          <a:p>
            <a:fld id="{2688CEBC-26BD-4D1F-9C66-B2A6BE78FE6C}" type="slidenum">
              <a:rPr lang="en-CA" smtClean="0">
                <a:latin typeface="Tahoma" pitchFamily="34" charset="0"/>
                <a:ea typeface="ＭＳ Ｐゴシック" pitchFamily="34" charset="-128"/>
              </a:rPr>
              <a:pPr/>
              <a:t>30</a:t>
            </a:fld>
            <a:endParaRPr lang="en-CA" smtClean="0">
              <a:latin typeface="Tahoma" pitchFamily="34" charset="0"/>
              <a:ea typeface="ＭＳ Ｐゴシック" pitchFamily="34" charset="-128"/>
            </a:endParaRPr>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994080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miter lim="800000"/>
            <a:headEnd/>
            <a:tailEnd/>
          </a:ln>
        </p:spPr>
        <p:txBody>
          <a:bodyPr/>
          <a:lstStyle/>
          <a:p>
            <a:fld id="{B403C8BA-FC65-4084-85B4-93DE4DD9A91C}" type="slidenum">
              <a:rPr lang="en-CA" smtClean="0">
                <a:latin typeface="Tahoma" pitchFamily="34" charset="0"/>
                <a:ea typeface="ＭＳ Ｐゴシック" pitchFamily="34" charset="-128"/>
              </a:rPr>
              <a:pPr/>
              <a:t>4</a:t>
            </a:fld>
            <a:endParaRPr lang="en-CA" smtClean="0">
              <a:latin typeface="Tahoma" pitchFamily="34" charset="0"/>
              <a:ea typeface="ＭＳ Ｐゴシック" pitchFamily="34" charset="-128"/>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18000565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1" name="Rectangle 7"/>
          <p:cNvSpPr>
            <a:spLocks noGrp="1" noChangeArrowheads="1"/>
          </p:cNvSpPr>
          <p:nvPr>
            <p:ph type="sldNum" sz="quarter" idx="5"/>
          </p:nvPr>
        </p:nvSpPr>
        <p:spPr>
          <a:noFill/>
          <a:ln>
            <a:miter lim="800000"/>
            <a:headEnd/>
            <a:tailEnd/>
          </a:ln>
        </p:spPr>
        <p:txBody>
          <a:bodyPr/>
          <a:lstStyle/>
          <a:p>
            <a:fld id="{A6B84CB5-B51A-44F6-8963-E4BA4FF1CBAC}" type="slidenum">
              <a:rPr lang="en-CA" smtClean="0">
                <a:latin typeface="Tahoma" pitchFamily="34" charset="0"/>
                <a:ea typeface="ＭＳ Ｐゴシック" pitchFamily="34" charset="-128"/>
              </a:rPr>
              <a:pPr/>
              <a:t>31</a:t>
            </a:fld>
            <a:endParaRPr lang="en-CA" smtClean="0">
              <a:latin typeface="Tahoma" pitchFamily="34" charset="0"/>
              <a:ea typeface="ＭＳ Ｐゴシック" pitchFamily="34" charset="-128"/>
            </a:endParaRPr>
          </a:p>
        </p:txBody>
      </p:sp>
      <p:sp>
        <p:nvSpPr>
          <p:cNvPr id="583682" name="Rectangle 2"/>
          <p:cNvSpPr>
            <a:spLocks noGrp="1" noRot="1" noChangeAspect="1" noChangeArrowheads="1" noTextEdit="1"/>
          </p:cNvSpPr>
          <p:nvPr>
            <p:ph type="sldImg"/>
          </p:nvPr>
        </p:nvSpPr>
        <p:spPr>
          <a:ln/>
        </p:spPr>
      </p:sp>
      <p:sp>
        <p:nvSpPr>
          <p:cNvPr id="58368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0952050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3" name="Rectangle 7"/>
          <p:cNvSpPr>
            <a:spLocks noGrp="1" noChangeArrowheads="1"/>
          </p:cNvSpPr>
          <p:nvPr>
            <p:ph type="sldNum" sz="quarter" idx="5"/>
          </p:nvPr>
        </p:nvSpPr>
        <p:spPr>
          <a:noFill/>
          <a:ln>
            <a:miter lim="800000"/>
            <a:headEnd/>
            <a:tailEnd/>
          </a:ln>
        </p:spPr>
        <p:txBody>
          <a:bodyPr/>
          <a:lstStyle/>
          <a:p>
            <a:fld id="{9279C34F-8008-4AF6-B34F-12E92FC39080}" type="slidenum">
              <a:rPr lang="en-CA" smtClean="0">
                <a:latin typeface="Tahoma" pitchFamily="34" charset="0"/>
                <a:ea typeface="ＭＳ Ｐゴシック" pitchFamily="34" charset="-128"/>
              </a:rPr>
              <a:pPr/>
              <a:t>32</a:t>
            </a:fld>
            <a:endParaRPr lang="en-CA" smtClean="0">
              <a:latin typeface="Tahoma" pitchFamily="34" charset="0"/>
              <a:ea typeface="ＭＳ Ｐゴシック" pitchFamily="34" charset="-128"/>
            </a:endParaRPr>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0326179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1" name="Rectangle 7"/>
          <p:cNvSpPr>
            <a:spLocks noGrp="1" noChangeArrowheads="1"/>
          </p:cNvSpPr>
          <p:nvPr>
            <p:ph type="sldNum" sz="quarter" idx="5"/>
          </p:nvPr>
        </p:nvSpPr>
        <p:spPr>
          <a:noFill/>
          <a:ln>
            <a:miter lim="800000"/>
            <a:headEnd/>
            <a:tailEnd/>
          </a:ln>
        </p:spPr>
        <p:txBody>
          <a:bodyPr/>
          <a:lstStyle/>
          <a:p>
            <a:fld id="{15870156-8936-4B2E-BD3D-E5D5C788128A}" type="slidenum">
              <a:rPr lang="en-CA" smtClean="0">
                <a:latin typeface="Tahoma" pitchFamily="34" charset="0"/>
                <a:ea typeface="ＭＳ Ｐゴシック" pitchFamily="34" charset="-128"/>
              </a:rPr>
              <a:pPr/>
              <a:t>33</a:t>
            </a:fld>
            <a:endParaRPr lang="en-CA" smtClean="0">
              <a:latin typeface="Tahoma" pitchFamily="34" charset="0"/>
              <a:ea typeface="ＭＳ Ｐゴシック" pitchFamily="34" charset="-128"/>
            </a:endParaRPr>
          </a:p>
        </p:txBody>
      </p:sp>
      <p:sp>
        <p:nvSpPr>
          <p:cNvPr id="588802" name="Rectangle 2"/>
          <p:cNvSpPr>
            <a:spLocks noGrp="1" noRot="1" noChangeAspect="1" noChangeArrowheads="1" noTextEdit="1"/>
          </p:cNvSpPr>
          <p:nvPr>
            <p:ph type="sldImg"/>
          </p:nvPr>
        </p:nvSpPr>
        <p:spPr>
          <a:ln/>
        </p:spPr>
      </p:sp>
      <p:sp>
        <p:nvSpPr>
          <p:cNvPr id="58880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0593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miter lim="800000"/>
            <a:headEnd/>
            <a:tailEnd/>
          </a:ln>
        </p:spPr>
        <p:txBody>
          <a:bodyPr/>
          <a:lstStyle/>
          <a:p>
            <a:fld id="{3114A4FF-763F-451A-BD85-1DBE1C1FA526}" type="slidenum">
              <a:rPr lang="en-CA" smtClean="0">
                <a:latin typeface="Tahoma" pitchFamily="34" charset="0"/>
                <a:ea typeface="ＭＳ Ｐゴシック" pitchFamily="34" charset="-128"/>
              </a:rPr>
              <a:pPr/>
              <a:t>5</a:t>
            </a:fld>
            <a:endParaRPr lang="en-CA" smtClean="0">
              <a:latin typeface="Tahoma" pitchFamily="34" charset="0"/>
              <a:ea typeface="ＭＳ Ｐゴシック" pitchFamily="34" charset="-128"/>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4001058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miter lim="800000"/>
            <a:headEnd/>
            <a:tailEnd/>
          </a:ln>
        </p:spPr>
        <p:txBody>
          <a:bodyPr/>
          <a:lstStyle/>
          <a:p>
            <a:fld id="{DAD3D9EB-22BE-4C4E-B297-2819363A3786}" type="slidenum">
              <a:rPr lang="en-CA" smtClean="0">
                <a:latin typeface="Tahoma" pitchFamily="34" charset="0"/>
                <a:ea typeface="ＭＳ Ｐゴシック" pitchFamily="34" charset="-128"/>
              </a:rPr>
              <a:pPr/>
              <a:t>6</a:t>
            </a:fld>
            <a:endParaRPr lang="en-CA" smtClean="0">
              <a:latin typeface="Tahoma" pitchFamily="34" charset="0"/>
              <a:ea typeface="ＭＳ Ｐゴシック" pitchFamily="34" charset="-128"/>
            </a:endParaRPr>
          </a:p>
        </p:txBody>
      </p:sp>
      <p:sp>
        <p:nvSpPr>
          <p:cNvPr id="26626" name="Rectangle 2"/>
          <p:cNvSpPr>
            <a:spLocks noGrp="1" noRot="1" noChangeAspect="1" noChangeArrowheads="1" noTextEdit="1"/>
          </p:cNvSpPr>
          <p:nvPr>
            <p:ph type="sldImg"/>
          </p:nvPr>
        </p:nvSpPr>
        <p:spPr>
          <a:solidFill>
            <a:srgbClr val="FFFFFF"/>
          </a:solidFill>
          <a:ln/>
        </p:spPr>
      </p:sp>
      <p:sp>
        <p:nvSpPr>
          <p:cNvPr id="26627"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293829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miter lim="800000"/>
            <a:headEnd/>
            <a:tailEnd/>
          </a:ln>
        </p:spPr>
        <p:txBody>
          <a:bodyPr/>
          <a:lstStyle/>
          <a:p>
            <a:fld id="{89840069-82A0-4781-AB36-B743C4EBD40A}" type="slidenum">
              <a:rPr lang="en-CA" smtClean="0">
                <a:latin typeface="Tahoma" pitchFamily="34" charset="0"/>
                <a:ea typeface="ＭＳ Ｐゴシック" pitchFamily="34" charset="-128"/>
              </a:rPr>
              <a:pPr/>
              <a:t>7</a:t>
            </a:fld>
            <a:endParaRPr lang="en-CA" smtClean="0">
              <a:latin typeface="Tahoma" pitchFamily="34" charset="0"/>
              <a:ea typeface="ＭＳ Ｐゴシック" pitchFamily="34" charset="-128"/>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16834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miter lim="800000"/>
            <a:headEnd/>
            <a:tailEnd/>
          </a:ln>
        </p:spPr>
        <p:txBody>
          <a:bodyPr/>
          <a:lstStyle/>
          <a:p>
            <a:fld id="{1734D297-28E7-4C87-AD2F-6918BF558B95}" type="slidenum">
              <a:rPr lang="en-CA" smtClean="0">
                <a:latin typeface="Tahoma" pitchFamily="34" charset="0"/>
                <a:ea typeface="ＭＳ Ｐゴシック" pitchFamily="34" charset="-128"/>
              </a:rPr>
              <a:pPr/>
              <a:t>8</a:t>
            </a:fld>
            <a:endParaRPr lang="en-CA" smtClean="0">
              <a:latin typeface="Tahoma" pitchFamily="34" charset="0"/>
              <a:ea typeface="ＭＳ Ｐゴシック" pitchFamily="34" charset="-128"/>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240082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miter lim="800000"/>
            <a:headEnd/>
            <a:tailEnd/>
          </a:ln>
        </p:spPr>
        <p:txBody>
          <a:bodyPr/>
          <a:lstStyle/>
          <a:p>
            <a:fld id="{16A81D0D-25D3-4089-831E-4F61A325728B}" type="slidenum">
              <a:rPr lang="en-CA" smtClean="0">
                <a:latin typeface="Tahoma" pitchFamily="34" charset="0"/>
                <a:ea typeface="ＭＳ Ｐゴシック" pitchFamily="34" charset="-128"/>
              </a:rPr>
              <a:pPr/>
              <a:t>9</a:t>
            </a:fld>
            <a:endParaRPr lang="en-CA" smtClean="0">
              <a:latin typeface="Tahoma" pitchFamily="34" charset="0"/>
              <a:ea typeface="ＭＳ Ｐゴシック" pitchFamily="34" charset="-128"/>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3769413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ln>
            <a:miter lim="800000"/>
            <a:headEnd/>
            <a:tailEnd/>
          </a:ln>
        </p:spPr>
        <p:txBody>
          <a:bodyPr/>
          <a:lstStyle/>
          <a:p>
            <a:fld id="{6581307B-88D6-4914-BF56-BCA97DB003E2}" type="slidenum">
              <a:rPr lang="en-CA" smtClean="0">
                <a:latin typeface="Tahoma" pitchFamily="34" charset="0"/>
                <a:ea typeface="ＭＳ Ｐゴシック" pitchFamily="34" charset="-128"/>
              </a:rPr>
              <a:pPr/>
              <a:t>10</a:t>
            </a:fld>
            <a:endParaRPr lang="en-CA" smtClean="0">
              <a:latin typeface="Tahoma" pitchFamily="34" charset="0"/>
              <a:ea typeface="ＭＳ Ｐゴシック" pitchFamily="34" charset="-128"/>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extLst>
      <p:ext uri="{BB962C8B-B14F-4D97-AF65-F5344CB8AC3E}">
        <p14:creationId xmlns:p14="http://schemas.microsoft.com/office/powerpoint/2010/main" val="2301182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8305800" cy="9921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44513"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164" name="Rectangle 4"/>
          <p:cNvSpPr>
            <a:spLocks noChangeArrowheads="1"/>
          </p:cNvSpPr>
          <p:nvPr/>
        </p:nvSpPr>
        <p:spPr bwMode="auto">
          <a:xfrm>
            <a:off x="6653213" y="6288088"/>
            <a:ext cx="2133600" cy="476250"/>
          </a:xfrm>
          <a:prstGeom prst="rect">
            <a:avLst/>
          </a:prstGeom>
          <a:noFill/>
          <a:ln>
            <a:noFill/>
          </a:ln>
          <a:effectLst/>
          <a:extLst>
            <a:ext uri="{909E8E84-426E-40dd-AFC4-6F175D3DCCD1}"/>
            <a:ext uri="{91240B29-F687-4f45-9708-019B960494DF}"/>
            <a:ext uri="{AF507438-7753-43e0-B8FC-AC1667EBCBE1}"/>
          </a:extLst>
        </p:spPr>
        <p:txBody>
          <a:bodyPr/>
          <a:lstStyle/>
          <a:p>
            <a:pPr algn="r">
              <a:defRPr/>
            </a:pPr>
            <a:endParaRPr lang="en-US" sz="1600" dirty="0">
              <a:solidFill>
                <a:srgbClr val="F3F5E7"/>
              </a:solidFill>
              <a:ea typeface="ＭＳ Ｐゴシック" charset="0"/>
              <a:cs typeface="+mn-cs"/>
            </a:endParaRPr>
          </a:p>
          <a:p>
            <a:pPr algn="r">
              <a:defRPr/>
            </a:pPr>
            <a:r>
              <a:rPr lang="en-US" sz="1600" dirty="0">
                <a:solidFill>
                  <a:srgbClr val="F3F5E7"/>
                </a:solidFill>
                <a:ea typeface="ＭＳ Ｐゴシック" charset="0"/>
                <a:cs typeface="+mn-cs"/>
              </a:rPr>
              <a:t>1-</a:t>
            </a:r>
            <a:fld id="{8EA03F28-FC13-4B44-9702-BB2EC921D017}" type="slidenum">
              <a:rPr lang="en-US" sz="1600">
                <a:solidFill>
                  <a:srgbClr val="F3F5E7"/>
                </a:solidFill>
                <a:ea typeface="ＭＳ Ｐゴシック" charset="0"/>
                <a:cs typeface="+mn-cs"/>
              </a:rPr>
              <a:pPr algn="r">
                <a:defRPr/>
              </a:pPr>
              <a:t>‹#›</a:t>
            </a:fld>
            <a:endParaRPr lang="en-US" sz="1600" dirty="0">
              <a:solidFill>
                <a:srgbClr val="F3F5E7"/>
              </a:solidFill>
              <a:ea typeface="ＭＳ Ｐゴシック" charset="0"/>
              <a:cs typeface="+mn-cs"/>
            </a:endParaRPr>
          </a:p>
        </p:txBody>
      </p:sp>
      <p:sp>
        <p:nvSpPr>
          <p:cNvPr id="604165" name="Rectangle 5"/>
          <p:cNvSpPr>
            <a:spLocks noChangeArrowheads="1"/>
          </p:cNvSpPr>
          <p:nvPr/>
        </p:nvSpPr>
        <p:spPr bwMode="gray">
          <a:xfrm>
            <a:off x="0" y="6424613"/>
            <a:ext cx="9144000" cy="452437"/>
          </a:xfrm>
          <a:prstGeom prst="rect">
            <a:avLst/>
          </a:prstGeom>
          <a:solidFill>
            <a:srgbClr val="166F07"/>
          </a:solidFill>
          <a:ln>
            <a:noFill/>
          </a:ln>
          <a:effectLst/>
          <a:extLst>
            <a:ext uri="{91240B29-F687-4f45-9708-019B960494DF}"/>
            <a:ext uri="{AF507438-7753-43e0-B8FC-AC1667EBCBE1}"/>
          </a:extLst>
        </p:spPr>
        <p:txBody>
          <a:bodyPr wrap="none" lIns="0" tIns="0" rIns="0" bIns="0" anchor="ctr"/>
          <a:lstStyle/>
          <a:p>
            <a:pPr>
              <a:defRPr/>
            </a:pPr>
            <a:r>
              <a:rPr lang="en-US" sz="1200" dirty="0">
                <a:solidFill>
                  <a:srgbClr val="F3F5E7"/>
                </a:solidFill>
                <a:ea typeface="ＭＳ Ｐゴシック" charset="0"/>
                <a:cs typeface="+mn-cs"/>
              </a:rPr>
              <a:t>                                            Copyright © 2015, 2010, 2007 Pearson Education, Inc.</a:t>
            </a:r>
          </a:p>
        </p:txBody>
      </p:sp>
      <p:pic>
        <p:nvPicPr>
          <p:cNvPr id="1030" name="Picture 6" descr="Pearson_Bound_White"/>
          <p:cNvPicPr>
            <a:picLocks noChangeAspect="1" noChangeArrowheads="1"/>
          </p:cNvPicPr>
          <p:nvPr/>
        </p:nvPicPr>
        <p:blipFill>
          <a:blip r:embed="rId14"/>
          <a:srcRect/>
          <a:stretch>
            <a:fillRect/>
          </a:stretch>
        </p:blipFill>
        <p:spPr bwMode="auto">
          <a:xfrm>
            <a:off x="5626100" y="6408738"/>
            <a:ext cx="1455738" cy="469900"/>
          </a:xfrm>
          <a:prstGeom prst="rect">
            <a:avLst/>
          </a:prstGeom>
          <a:noFill/>
          <a:ln w="9525">
            <a:noFill/>
            <a:miter lim="800000"/>
            <a:headEnd/>
            <a:tailEnd/>
          </a:ln>
        </p:spPr>
      </p:pic>
      <p:sp>
        <p:nvSpPr>
          <p:cNvPr id="604167" name="Rectangle 7"/>
          <p:cNvSpPr>
            <a:spLocks noChangeArrowheads="1"/>
          </p:cNvSpPr>
          <p:nvPr/>
        </p:nvSpPr>
        <p:spPr bwMode="auto">
          <a:xfrm>
            <a:off x="7067550" y="6496050"/>
            <a:ext cx="2133600" cy="233363"/>
          </a:xfrm>
          <a:prstGeom prst="rect">
            <a:avLst/>
          </a:prstGeom>
          <a:noFill/>
          <a:ln>
            <a:noFill/>
          </a:ln>
          <a:effectLst/>
          <a:extLst>
            <a:ext uri="{909E8E84-426E-40dd-AFC4-6F175D3DCCD1}"/>
            <a:ext uri="{91240B29-F687-4f45-9708-019B960494DF}"/>
            <a:ext uri="{AF507438-7753-43e0-B8FC-AC1667EBCBE1}"/>
          </a:extLst>
        </p:spPr>
        <p:txBody>
          <a:bodyPr/>
          <a:lstStyle/>
          <a:p>
            <a:pPr>
              <a:defRPr/>
            </a:pPr>
            <a:r>
              <a:rPr lang="en-US" sz="1600" dirty="0">
                <a:solidFill>
                  <a:schemeClr val="bg1"/>
                </a:solidFill>
                <a:ea typeface="ＭＳ Ｐゴシック" charset="0"/>
                <a:cs typeface="+mn-cs"/>
              </a:rPr>
              <a:t>Chapter 20, Slide </a:t>
            </a:r>
            <a:fld id="{A914FDD9-D24C-450E-BD65-D0C692256078}"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1032" name="Picture 8" descr="Pearson_Strap_Bound_White"/>
          <p:cNvPicPr>
            <a:picLocks noChangeAspect="1" noChangeArrowheads="1"/>
          </p:cNvPicPr>
          <p:nvPr/>
        </p:nvPicPr>
        <p:blipFill>
          <a:blip r:embed="rId15"/>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e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4.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oleObject5.bin"/><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20</a:t>
            </a:r>
          </a:p>
        </p:txBody>
      </p:sp>
      <p:sp>
        <p:nvSpPr>
          <p:cNvPr id="16386" name="Rectangle 3"/>
          <p:cNvSpPr>
            <a:spLocks noGrp="1" noChangeArrowheads="1"/>
          </p:cNvSpPr>
          <p:nvPr>
            <p:ph type="subTitle" idx="1"/>
          </p:nvPr>
        </p:nvSpPr>
        <p:spPr>
          <a:xfrm>
            <a:off x="304800" y="2057400"/>
            <a:ext cx="4554538" cy="1752600"/>
          </a:xfrm>
        </p:spPr>
        <p:txBody>
          <a:bodyPr/>
          <a:lstStyle/>
          <a:p>
            <a:pPr eaLnBrk="1" hangingPunct="1"/>
            <a:r>
              <a:rPr lang="en-US" sz="4000" smtClean="0"/>
              <a:t>More about Tests and Intervals</a:t>
            </a:r>
          </a:p>
        </p:txBody>
      </p:sp>
      <p:pic>
        <p:nvPicPr>
          <p:cNvPr id="16387"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Alpha Levels (cont.)</a:t>
            </a:r>
          </a:p>
        </p:txBody>
      </p:sp>
      <p:sp>
        <p:nvSpPr>
          <p:cNvPr id="33794" name="Rectangle 3"/>
          <p:cNvSpPr>
            <a:spLocks noGrp="1" noChangeArrowheads="1"/>
          </p:cNvSpPr>
          <p:nvPr>
            <p:ph type="body" idx="1"/>
          </p:nvPr>
        </p:nvSpPr>
        <p:spPr/>
        <p:txBody>
          <a:bodyPr/>
          <a:lstStyle/>
          <a:p>
            <a:pPr marL="342900" indent="-342900" eaLnBrk="1" hangingPunct="1"/>
            <a:r>
              <a:rPr lang="en-US" smtClean="0"/>
              <a:t>What can you say if the P-value does not fall below α</a:t>
            </a:r>
            <a:r>
              <a:rPr lang="en-US" smtClean="0">
                <a:sym typeface="Symbol" pitchFamily="18" charset="2"/>
              </a:rPr>
              <a:t>? </a:t>
            </a:r>
          </a:p>
          <a:p>
            <a:pPr marL="742950" lvl="1" indent="-285750" eaLnBrk="1" hangingPunct="1"/>
            <a:r>
              <a:rPr lang="en-US" smtClean="0">
                <a:sym typeface="Symbol" pitchFamily="18" charset="2"/>
              </a:rPr>
              <a:t>You should say that “The data have failed to provide sufficient evidence to reject the null hypothesis.” </a:t>
            </a:r>
          </a:p>
          <a:p>
            <a:pPr marL="742950" lvl="1" indent="-285750" eaLnBrk="1" hangingPunct="1"/>
            <a:r>
              <a:rPr lang="en-US" smtClean="0">
                <a:sym typeface="Symbol" pitchFamily="18" charset="2"/>
              </a:rPr>
              <a:t>Don’t say that you “accept the null hypothesis.”</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Alpha Levels (cont.)</a:t>
            </a:r>
          </a:p>
        </p:txBody>
      </p:sp>
      <p:sp>
        <p:nvSpPr>
          <p:cNvPr id="35842" name="Rectangle 3"/>
          <p:cNvSpPr>
            <a:spLocks noGrp="1" noChangeArrowheads="1"/>
          </p:cNvSpPr>
          <p:nvPr>
            <p:ph type="body" idx="1"/>
          </p:nvPr>
        </p:nvSpPr>
        <p:spPr/>
        <p:txBody>
          <a:bodyPr/>
          <a:lstStyle/>
          <a:p>
            <a:pPr marL="342900" indent="-342900" eaLnBrk="1" hangingPunct="1"/>
            <a:r>
              <a:rPr lang="en-US" smtClean="0">
                <a:sym typeface="Symbol" pitchFamily="18" charset="2"/>
              </a:rPr>
              <a:t>Recall that, in a jury trial, if we do not find the defendant guilty, we say the defendant is “not guilty”—we don’t say that the defendant is “innocent.”</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mtClean="0"/>
              <a:t>Alpha Levels (cont.)</a:t>
            </a:r>
          </a:p>
        </p:txBody>
      </p:sp>
      <p:sp>
        <p:nvSpPr>
          <p:cNvPr id="37890" name="Rectangle 3"/>
          <p:cNvSpPr>
            <a:spLocks noGrp="1" noChangeArrowheads="1"/>
          </p:cNvSpPr>
          <p:nvPr>
            <p:ph type="body" idx="1"/>
          </p:nvPr>
        </p:nvSpPr>
        <p:spPr>
          <a:xfrm>
            <a:off x="544513" y="1447800"/>
            <a:ext cx="8294687" cy="5029200"/>
          </a:xfrm>
        </p:spPr>
        <p:txBody>
          <a:bodyPr/>
          <a:lstStyle/>
          <a:p>
            <a:pPr marL="342900" indent="-342900" eaLnBrk="1" hangingPunct="1">
              <a:lnSpc>
                <a:spcPct val="90000"/>
              </a:lnSpc>
            </a:pPr>
            <a:r>
              <a:rPr lang="en-US" smtClean="0">
                <a:sym typeface="Symbol" pitchFamily="18" charset="2"/>
              </a:rPr>
              <a:t>The P-value gives the reader far more information than just stating that you reject or fail to reject the null.</a:t>
            </a:r>
          </a:p>
          <a:p>
            <a:pPr marL="342900" indent="-342900" eaLnBrk="1" hangingPunct="1">
              <a:lnSpc>
                <a:spcPct val="90000"/>
              </a:lnSpc>
            </a:pPr>
            <a:r>
              <a:rPr lang="en-US" smtClean="0">
                <a:sym typeface="Symbol" pitchFamily="18" charset="2"/>
              </a:rPr>
              <a:t>In fact, by providing a P-value to the reader, you allow that person to make his or her own decisions about the test. </a:t>
            </a:r>
          </a:p>
          <a:p>
            <a:pPr marL="742950" lvl="1" indent="-285750" eaLnBrk="1" hangingPunct="1">
              <a:lnSpc>
                <a:spcPct val="90000"/>
              </a:lnSpc>
            </a:pPr>
            <a:r>
              <a:rPr lang="en-US" smtClean="0">
                <a:sym typeface="Symbol" pitchFamily="18" charset="2"/>
              </a:rPr>
              <a:t>What you consider to be statistically significant might not be the same as what someone else considers statistically significant. </a:t>
            </a:r>
          </a:p>
          <a:p>
            <a:pPr marL="742950" lvl="1" indent="-285750" eaLnBrk="1" hangingPunct="1">
              <a:lnSpc>
                <a:spcPct val="90000"/>
              </a:lnSpc>
            </a:pPr>
            <a:r>
              <a:rPr lang="en-US" smtClean="0">
                <a:sym typeface="Symbol" pitchFamily="18" charset="2"/>
              </a:rPr>
              <a:t>There is more than one alpha level that can be used, but each test will give only one P-value.</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mtClean="0"/>
              <a:t>Significant vs. Important</a:t>
            </a:r>
          </a:p>
        </p:txBody>
      </p:sp>
      <p:sp>
        <p:nvSpPr>
          <p:cNvPr id="39938" name="Rectangle 3"/>
          <p:cNvSpPr>
            <a:spLocks noGrp="1" noChangeArrowheads="1"/>
          </p:cNvSpPr>
          <p:nvPr>
            <p:ph type="body" idx="1"/>
          </p:nvPr>
        </p:nvSpPr>
        <p:spPr/>
        <p:txBody>
          <a:bodyPr/>
          <a:lstStyle/>
          <a:p>
            <a:pPr marL="342900" indent="-342900" eaLnBrk="1" hangingPunct="1"/>
            <a:r>
              <a:rPr lang="en-US" smtClean="0"/>
              <a:t>What do we mean when we say that a test is statistically significant?</a:t>
            </a:r>
          </a:p>
          <a:p>
            <a:pPr marL="742950" lvl="1" indent="-285750" eaLnBrk="1" hangingPunct="1"/>
            <a:r>
              <a:rPr lang="en-US" smtClean="0"/>
              <a:t>All we mean is that the test statistic had a</a:t>
            </a:r>
            <a:br>
              <a:rPr lang="en-US" smtClean="0"/>
            </a:br>
            <a:r>
              <a:rPr lang="en-US" smtClean="0"/>
              <a:t>P-value lower than our alpha level.</a:t>
            </a:r>
          </a:p>
          <a:p>
            <a:pPr marL="342900" indent="-342900" eaLnBrk="1" hangingPunct="1"/>
            <a:r>
              <a:rPr lang="en-US" smtClean="0"/>
              <a:t>However, don’t be lulled into thinking that statistical significance carries with it any sense of practical importance or impact, </a:t>
            </a:r>
            <a:r>
              <a:rPr lang="en-US" i="1" smtClean="0"/>
              <a:t>necessarily</a:t>
            </a:r>
            <a:r>
              <a:rPr lang="en-US" smtClean="0"/>
              <a:t>.</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533400" y="152400"/>
            <a:ext cx="8305800" cy="992188"/>
          </a:xfrm>
        </p:spPr>
        <p:txBody>
          <a:bodyPr/>
          <a:lstStyle/>
          <a:p>
            <a:pPr eaLnBrk="1" hangingPunct="1"/>
            <a:r>
              <a:rPr lang="en-US" smtClean="0"/>
              <a:t>Significant vs. Important (cont.)</a:t>
            </a:r>
          </a:p>
        </p:txBody>
      </p:sp>
      <p:sp>
        <p:nvSpPr>
          <p:cNvPr id="41986" name="Rectangle 3"/>
          <p:cNvSpPr>
            <a:spLocks noGrp="1" noChangeArrowheads="1"/>
          </p:cNvSpPr>
          <p:nvPr>
            <p:ph type="body" idx="1"/>
          </p:nvPr>
        </p:nvSpPr>
        <p:spPr>
          <a:xfrm>
            <a:off x="544513" y="1295400"/>
            <a:ext cx="8294687" cy="4953000"/>
          </a:xfrm>
        </p:spPr>
        <p:txBody>
          <a:bodyPr/>
          <a:lstStyle/>
          <a:p>
            <a:pPr marL="342900" indent="-342900" eaLnBrk="1" hangingPunct="1">
              <a:lnSpc>
                <a:spcPct val="90000"/>
              </a:lnSpc>
            </a:pPr>
            <a:r>
              <a:rPr lang="en-US" smtClean="0"/>
              <a:t>For large samples, even small, unimportant (“insignificant”) deviations from the null hypothesis can be statistically significant.</a:t>
            </a:r>
          </a:p>
          <a:p>
            <a:pPr marL="342900" indent="-342900" eaLnBrk="1" hangingPunct="1">
              <a:lnSpc>
                <a:spcPct val="90000"/>
              </a:lnSpc>
            </a:pPr>
            <a:r>
              <a:rPr lang="en-US" smtClean="0"/>
              <a:t>On the other hand, if the sample is not large enough, even large, financially or scientifically “significant” differences may not be statistically significant.</a:t>
            </a:r>
          </a:p>
          <a:p>
            <a:pPr marL="342900" indent="-342900" eaLnBrk="1" hangingPunct="1">
              <a:lnSpc>
                <a:spcPct val="90000"/>
              </a:lnSpc>
            </a:pPr>
            <a:r>
              <a:rPr lang="en-US" smtClean="0"/>
              <a:t>It’s good practice to report the magnitude of the difference between the observed statistic value and the null hypothesis value (in the data units) along with the P-value on which we base statistical significance.</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152400"/>
            <a:ext cx="8229600" cy="1143000"/>
          </a:xfrm>
        </p:spPr>
        <p:txBody>
          <a:bodyPr/>
          <a:lstStyle/>
          <a:p>
            <a:pPr eaLnBrk="1" hangingPunct="1"/>
            <a:r>
              <a:rPr lang="en-US" sz="3200" smtClean="0"/>
              <a:t>Confidence Intervals and Hypothesis Tests</a:t>
            </a:r>
          </a:p>
        </p:txBody>
      </p:sp>
      <p:sp>
        <p:nvSpPr>
          <p:cNvPr id="44034" name="Rectangle 3"/>
          <p:cNvSpPr>
            <a:spLocks noGrp="1" noChangeArrowheads="1"/>
          </p:cNvSpPr>
          <p:nvPr>
            <p:ph type="body" idx="1"/>
          </p:nvPr>
        </p:nvSpPr>
        <p:spPr/>
        <p:txBody>
          <a:bodyPr/>
          <a:lstStyle/>
          <a:p>
            <a:pPr marL="342900" indent="-342900" eaLnBrk="1" hangingPunct="1">
              <a:lnSpc>
                <a:spcPct val="90000"/>
              </a:lnSpc>
            </a:pPr>
            <a:r>
              <a:rPr lang="en-US" smtClean="0"/>
              <a:t>Confidence intervals and hypothesis tests are built from the same calculations. </a:t>
            </a:r>
          </a:p>
          <a:p>
            <a:pPr marL="742950" lvl="1" indent="-285750" eaLnBrk="1" hangingPunct="1">
              <a:lnSpc>
                <a:spcPct val="90000"/>
              </a:lnSpc>
            </a:pPr>
            <a:r>
              <a:rPr lang="en-US" smtClean="0"/>
              <a:t>They have the same assumptions and conditions.</a:t>
            </a:r>
          </a:p>
          <a:p>
            <a:pPr marL="342900" indent="-342900" eaLnBrk="1" hangingPunct="1">
              <a:lnSpc>
                <a:spcPct val="90000"/>
              </a:lnSpc>
            </a:pPr>
            <a:r>
              <a:rPr lang="en-US" smtClean="0"/>
              <a:t>You can approximate a hypothesis test by examining a confidence interval. </a:t>
            </a:r>
          </a:p>
          <a:p>
            <a:pPr marL="742950" lvl="1" indent="-285750" eaLnBrk="1" hangingPunct="1">
              <a:lnSpc>
                <a:spcPct val="90000"/>
              </a:lnSpc>
            </a:pPr>
            <a:r>
              <a:rPr lang="en-US" smtClean="0"/>
              <a:t>Just ask whether the null hypothesis value is consistent with a confidence interval for the parameter at the corresponding confidence level.</a:t>
            </a:r>
          </a:p>
          <a:p>
            <a:pPr marL="342900" indent="-342900" eaLnBrk="1" hangingPunct="1">
              <a:lnSpc>
                <a:spcPct val="90000"/>
              </a:lnSpc>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57200" y="152400"/>
            <a:ext cx="8229600" cy="1143000"/>
          </a:xfrm>
        </p:spPr>
        <p:txBody>
          <a:bodyPr/>
          <a:lstStyle/>
          <a:p>
            <a:pPr eaLnBrk="1" hangingPunct="1"/>
            <a:r>
              <a:rPr lang="en-US" sz="3200" smtClean="0"/>
              <a:t>Confidence Intervals and Hypothesis Tests (cont.)</a:t>
            </a:r>
          </a:p>
        </p:txBody>
      </p:sp>
      <p:sp>
        <p:nvSpPr>
          <p:cNvPr id="534531" name="Rectangle 3"/>
          <p:cNvSpPr>
            <a:spLocks noGrp="1" noChangeArrowheads="1"/>
          </p:cNvSpPr>
          <p:nvPr>
            <p:ph type="body" idx="1"/>
          </p:nvPr>
        </p:nvSpPr>
        <p:spPr/>
        <p:txBody>
          <a:bodyPr/>
          <a:lstStyle/>
          <a:p>
            <a:pPr marL="342900" indent="-342900" eaLnBrk="1" hangingPunct="1">
              <a:buFont typeface="Wingdings" charset="0"/>
              <a:buChar char="n"/>
              <a:defRPr/>
            </a:pPr>
            <a:r>
              <a:rPr lang="en-US" dirty="0"/>
              <a:t>Because confidence intervals are two-sided, they correspond to two-sided tests. </a:t>
            </a:r>
          </a:p>
          <a:p>
            <a:pPr marL="742950" lvl="1" indent="-285750" eaLnBrk="1" hangingPunct="1">
              <a:buFont typeface="Wingdings" charset="0"/>
              <a:buChar char="n"/>
              <a:defRPr/>
            </a:pPr>
            <a:r>
              <a:rPr lang="en-US" dirty="0"/>
              <a:t>In general, a confidence interval with a confidence level of </a:t>
            </a:r>
            <a:r>
              <a:rPr lang="en-US" i="1" dirty="0"/>
              <a:t>C</a:t>
            </a:r>
            <a:r>
              <a:rPr lang="en-US" dirty="0"/>
              <a:t>% corresponds to a     two-sided hypothesis test with an </a:t>
            </a:r>
            <a:r>
              <a:rPr lang="en-US" dirty="0" smtClean="0"/>
              <a:t>α</a:t>
            </a:r>
            <a:r>
              <a:rPr lang="en-US" dirty="0" smtClean="0">
                <a:sym typeface="Symbol" charset="0"/>
              </a:rPr>
              <a:t>-level of </a:t>
            </a:r>
          </a:p>
          <a:p>
            <a:pPr marL="457200" lvl="1" indent="0" eaLnBrk="1" hangingPunct="1">
              <a:buFont typeface="Wingdings" charset="0"/>
              <a:buNone/>
              <a:defRPr/>
            </a:pPr>
            <a:r>
              <a:rPr lang="en-US" dirty="0">
                <a:sym typeface="Symbol" charset="0"/>
              </a:rPr>
              <a:t> </a:t>
            </a:r>
            <a:r>
              <a:rPr lang="en-US" dirty="0" smtClean="0">
                <a:sym typeface="Symbol" charset="0"/>
              </a:rPr>
              <a:t>  100 </a:t>
            </a:r>
            <a:r>
              <a:rPr lang="en-US" dirty="0">
                <a:sym typeface="Symbol" charset="0"/>
              </a:rPr>
              <a:t>– </a:t>
            </a:r>
            <a:r>
              <a:rPr lang="en-US" i="1" dirty="0">
                <a:sym typeface="Symbol" charset="0"/>
              </a:rPr>
              <a:t>C</a:t>
            </a:r>
            <a:r>
              <a:rPr lang="en-US" dirty="0">
                <a:sym typeface="Symbol" charset="0"/>
              </a:rPr>
              <a:t>%.</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57200" y="152400"/>
            <a:ext cx="8229600" cy="1143000"/>
          </a:xfrm>
        </p:spPr>
        <p:txBody>
          <a:bodyPr/>
          <a:lstStyle/>
          <a:p>
            <a:pPr eaLnBrk="1" hangingPunct="1"/>
            <a:r>
              <a:rPr lang="en-US" sz="3200" smtClean="0"/>
              <a:t>Confidence Intervals and Hypothesis Tests (cont.)</a:t>
            </a:r>
          </a:p>
        </p:txBody>
      </p:sp>
      <p:sp>
        <p:nvSpPr>
          <p:cNvPr id="48130" name="Rectangle 3"/>
          <p:cNvSpPr>
            <a:spLocks noGrp="1" noChangeArrowheads="1"/>
          </p:cNvSpPr>
          <p:nvPr>
            <p:ph type="body" idx="1"/>
          </p:nvPr>
        </p:nvSpPr>
        <p:spPr/>
        <p:txBody>
          <a:bodyPr/>
          <a:lstStyle/>
          <a:p>
            <a:pPr marL="342900" indent="-342900" eaLnBrk="1" hangingPunct="1"/>
            <a:r>
              <a:rPr lang="en-US" smtClean="0">
                <a:sym typeface="Symbol" pitchFamily="18" charset="2"/>
              </a:rPr>
              <a:t>The relationship between confidence intervals and one-sided hypothesis tests is a little more complicated.</a:t>
            </a:r>
          </a:p>
          <a:p>
            <a:pPr marL="742950" lvl="1" indent="-285750" eaLnBrk="1" hangingPunct="1"/>
            <a:r>
              <a:rPr lang="en-US" smtClean="0">
                <a:sym typeface="Symbol" pitchFamily="18" charset="2"/>
              </a:rPr>
              <a:t>A confidence interval </a:t>
            </a:r>
            <a:r>
              <a:rPr lang="en-US" smtClean="0"/>
              <a:t>with a confidence level of </a:t>
            </a:r>
            <a:r>
              <a:rPr lang="en-US" i="1" smtClean="0"/>
              <a:t>C</a:t>
            </a:r>
            <a:r>
              <a:rPr lang="en-US" smtClean="0"/>
              <a:t>% corresponds to a one-sided hypothesis test with an α</a:t>
            </a:r>
            <a:r>
              <a:rPr lang="en-US" smtClean="0">
                <a:sym typeface="Symbol" pitchFamily="18" charset="2"/>
              </a:rPr>
              <a:t>-level of ½(100 – </a:t>
            </a:r>
            <a:r>
              <a:rPr lang="en-US" i="1" smtClean="0">
                <a:sym typeface="Symbol" pitchFamily="18" charset="2"/>
              </a:rPr>
              <a:t>C</a:t>
            </a:r>
            <a:r>
              <a:rPr lang="en-US" smtClean="0">
                <a:sym typeface="Symbol" pitchFamily="18" charset="2"/>
              </a:rPr>
              <a:t>)%.</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44" name="Rectangle 2"/>
          <p:cNvSpPr>
            <a:spLocks noGrp="1" noChangeArrowheads="1"/>
          </p:cNvSpPr>
          <p:nvPr>
            <p:ph type="title"/>
          </p:nvPr>
        </p:nvSpPr>
        <p:spPr/>
        <p:txBody>
          <a:bodyPr/>
          <a:lstStyle/>
          <a:p>
            <a:pPr eaLnBrk="1" hangingPunct="1"/>
            <a:r>
              <a:rPr lang="en-US" sz="3200" smtClean="0"/>
              <a:t>*A 95% Confidence Interval for Small Samples</a:t>
            </a:r>
          </a:p>
        </p:txBody>
      </p:sp>
      <p:sp>
        <p:nvSpPr>
          <p:cNvPr id="555045" name="Rectangle 8"/>
          <p:cNvSpPr>
            <a:spLocks noGrp="1" noChangeArrowheads="1"/>
          </p:cNvSpPr>
          <p:nvPr>
            <p:ph type="body" idx="1"/>
          </p:nvPr>
        </p:nvSpPr>
        <p:spPr>
          <a:xfrm>
            <a:off x="533400" y="1295400"/>
            <a:ext cx="8294688" cy="4572000"/>
          </a:xfrm>
        </p:spPr>
        <p:txBody>
          <a:bodyPr/>
          <a:lstStyle/>
          <a:p>
            <a:pPr eaLnBrk="1" hangingPunct="1">
              <a:lnSpc>
                <a:spcPct val="90000"/>
              </a:lnSpc>
            </a:pPr>
            <a:r>
              <a:rPr lang="en-US" smtClean="0"/>
              <a:t>When the </a:t>
            </a:r>
            <a:r>
              <a:rPr lang="en-US" smtClean="0">
                <a:solidFill>
                  <a:schemeClr val="hlink"/>
                </a:solidFill>
              </a:rPr>
              <a:t>Success/Failure Condition</a:t>
            </a:r>
            <a:r>
              <a:rPr lang="en-US" smtClean="0"/>
              <a:t> fails, all is not lost.</a:t>
            </a:r>
          </a:p>
          <a:p>
            <a:pPr eaLnBrk="1" hangingPunct="1">
              <a:lnSpc>
                <a:spcPct val="90000"/>
              </a:lnSpc>
            </a:pPr>
            <a:r>
              <a:rPr lang="en-US" smtClean="0"/>
              <a:t>A simple adjustment to the calculation lets us make a confidence interval anyway.</a:t>
            </a:r>
          </a:p>
          <a:p>
            <a:pPr eaLnBrk="1" hangingPunct="1">
              <a:lnSpc>
                <a:spcPct val="90000"/>
              </a:lnSpc>
            </a:pPr>
            <a:r>
              <a:rPr lang="en-US" smtClean="0"/>
              <a:t>All we do is add four </a:t>
            </a:r>
            <a:r>
              <a:rPr lang="en-US" i="1" smtClean="0"/>
              <a:t>phony</a:t>
            </a:r>
            <a:r>
              <a:rPr lang="en-US" smtClean="0"/>
              <a:t> observations, two successes and two failures.  </a:t>
            </a:r>
          </a:p>
          <a:p>
            <a:pPr eaLnBrk="1" hangingPunct="1">
              <a:lnSpc>
                <a:spcPct val="90000"/>
              </a:lnSpc>
            </a:pPr>
            <a:r>
              <a:rPr lang="en-US" smtClean="0"/>
              <a:t>So instead of              we  use the adjusted proportion</a:t>
            </a:r>
            <a:endParaRPr lang="en-US" sz="2400" smtClean="0"/>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				             </a:t>
            </a:r>
          </a:p>
        </p:txBody>
      </p:sp>
      <p:graphicFrame>
        <p:nvGraphicFramePr>
          <p:cNvPr id="555042" name="Object 34"/>
          <p:cNvGraphicFramePr>
            <a:graphicFrameLocks noChangeAspect="1"/>
          </p:cNvGraphicFramePr>
          <p:nvPr/>
        </p:nvGraphicFramePr>
        <p:xfrm>
          <a:off x="3213100" y="3657600"/>
          <a:ext cx="977900" cy="838200"/>
        </p:xfrm>
        <a:graphic>
          <a:graphicData uri="http://schemas.openxmlformats.org/presentationml/2006/ole">
            <mc:AlternateContent xmlns:mc="http://schemas.openxmlformats.org/markup-compatibility/2006">
              <mc:Choice xmlns:v="urn:schemas-microsoft-com:vml" Requires="v">
                <p:oleObj spid="_x0000_s555044" name="Equation" r:id="rId4" imgW="969120" imgH="822600" progId="Equation.DSMT4">
                  <p:embed/>
                </p:oleObj>
              </mc:Choice>
              <mc:Fallback>
                <p:oleObj name="Equation" r:id="rId4" imgW="969120" imgH="822600" progId="Equation.DSMT4">
                  <p:embed/>
                  <p:pic>
                    <p:nvPicPr>
                      <p:cNvPr id="0"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13100" y="3657600"/>
                        <a:ext cx="9779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5043" name="Object 35"/>
          <p:cNvGraphicFramePr>
            <a:graphicFrameLocks noChangeAspect="1"/>
          </p:cNvGraphicFramePr>
          <p:nvPr/>
        </p:nvGraphicFramePr>
        <p:xfrm>
          <a:off x="3505200" y="4813300"/>
          <a:ext cx="1752600" cy="1054100"/>
        </p:xfrm>
        <a:graphic>
          <a:graphicData uri="http://schemas.openxmlformats.org/presentationml/2006/ole">
            <mc:AlternateContent xmlns:mc="http://schemas.openxmlformats.org/markup-compatibility/2006">
              <mc:Choice xmlns:v="urn:schemas-microsoft-com:vml" Requires="v">
                <p:oleObj spid="_x0000_s555045" name="Equation" r:id="rId6" imgW="1737000" imgH="1042200" progId="Equation.DSMT4">
                  <p:embed/>
                </p:oleObj>
              </mc:Choice>
              <mc:Fallback>
                <p:oleObj name="Equation" r:id="rId6" imgW="1737000" imgH="1042200" progId="Equation.DSMT4">
                  <p:embed/>
                  <p:pic>
                    <p:nvPicPr>
                      <p:cNvPr id="0" name="Picture 3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4813300"/>
                        <a:ext cx="1752600" cy="1054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59" name="Rectangle 2"/>
          <p:cNvSpPr>
            <a:spLocks noGrp="1" noChangeArrowheads="1"/>
          </p:cNvSpPr>
          <p:nvPr>
            <p:ph type="title"/>
          </p:nvPr>
        </p:nvSpPr>
        <p:spPr/>
        <p:txBody>
          <a:bodyPr/>
          <a:lstStyle/>
          <a:p>
            <a:pPr eaLnBrk="1" hangingPunct="1"/>
            <a:r>
              <a:rPr lang="en-US" sz="3200" smtClean="0"/>
              <a:t>*A Better Confidence Interval for Proportions (cont.)</a:t>
            </a:r>
          </a:p>
        </p:txBody>
      </p:sp>
      <p:sp>
        <p:nvSpPr>
          <p:cNvPr id="556060" name="Rectangle 6"/>
          <p:cNvSpPr>
            <a:spLocks noGrp="1" noChangeArrowheads="1"/>
          </p:cNvSpPr>
          <p:nvPr>
            <p:ph type="body" sz="half" idx="1"/>
          </p:nvPr>
        </p:nvSpPr>
        <p:spPr>
          <a:xfrm>
            <a:off x="544513" y="1600200"/>
            <a:ext cx="8066087" cy="4800600"/>
          </a:xfrm>
        </p:spPr>
        <p:txBody>
          <a:bodyPr/>
          <a:lstStyle/>
          <a:p>
            <a:pPr eaLnBrk="1" hangingPunct="1">
              <a:lnSpc>
                <a:spcPct val="90000"/>
              </a:lnSpc>
            </a:pPr>
            <a:r>
              <a:rPr lang="en-US" smtClean="0"/>
              <a:t>Now the adjusted interval is</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r>
              <a:rPr lang="en-US" smtClean="0"/>
              <a:t>The adjusted form gives better performance overall and works much better for proportions of 0 or 1.</a:t>
            </a:r>
          </a:p>
          <a:p>
            <a:pPr eaLnBrk="1" hangingPunct="1">
              <a:lnSpc>
                <a:spcPct val="90000"/>
              </a:lnSpc>
            </a:pPr>
            <a:r>
              <a:rPr lang="en-US" smtClean="0"/>
              <a:t>It has the additional advantage that we no longer need to check the Success/Failure Condition.</a:t>
            </a:r>
          </a:p>
          <a:p>
            <a:pPr eaLnBrk="1" hangingPunct="1">
              <a:lnSpc>
                <a:spcPct val="90000"/>
              </a:lnSpc>
              <a:buFont typeface="Wingdings" pitchFamily="2" charset="2"/>
              <a:buNone/>
            </a:pPr>
            <a:r>
              <a:rPr lang="en-US" sz="2000" smtClean="0"/>
              <a:t>				             </a:t>
            </a:r>
          </a:p>
        </p:txBody>
      </p:sp>
      <p:graphicFrame>
        <p:nvGraphicFramePr>
          <p:cNvPr id="556058" name="Object 26"/>
          <p:cNvGraphicFramePr>
            <a:graphicFrameLocks noGrp="1" noChangeAspect="1"/>
          </p:cNvGraphicFramePr>
          <p:nvPr>
            <p:ph sz="half" idx="2"/>
          </p:nvPr>
        </p:nvGraphicFramePr>
        <p:xfrm>
          <a:off x="2438400" y="2205038"/>
          <a:ext cx="3806825" cy="1604962"/>
        </p:xfrm>
        <a:graphic>
          <a:graphicData uri="http://schemas.openxmlformats.org/presentationml/2006/ole">
            <mc:AlternateContent xmlns:mc="http://schemas.openxmlformats.org/markup-compatibility/2006">
              <mc:Choice xmlns:v="urn:schemas-microsoft-com:vml" Requires="v">
                <p:oleObj spid="_x0000_s556059" name="Equation" r:id="rId4" imgW="1042200" imgH="429480" progId="Equation.DSMT4">
                  <p:embed/>
                </p:oleObj>
              </mc:Choice>
              <mc:Fallback>
                <p:oleObj name="Equation" r:id="rId4" imgW="1042200" imgH="429480" progId="Equation.DSMT4">
                  <p:embed/>
                  <p:pic>
                    <p:nvPicPr>
                      <p:cNvPr id="0" name="Picture 26"/>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205038"/>
                        <a:ext cx="3806825" cy="1604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t>Zero In on the Null</a:t>
            </a:r>
          </a:p>
        </p:txBody>
      </p:sp>
      <p:sp>
        <p:nvSpPr>
          <p:cNvPr id="17410" name="Rectangle 3"/>
          <p:cNvSpPr>
            <a:spLocks noGrp="1" noChangeArrowheads="1"/>
          </p:cNvSpPr>
          <p:nvPr>
            <p:ph type="body" idx="1"/>
          </p:nvPr>
        </p:nvSpPr>
        <p:spPr/>
        <p:txBody>
          <a:bodyPr/>
          <a:lstStyle/>
          <a:p>
            <a:pPr marL="342900" indent="-342900" eaLnBrk="1" hangingPunct="1"/>
            <a:r>
              <a:rPr lang="en-US" smtClean="0"/>
              <a:t>Null hypotheses have special requirements.</a:t>
            </a:r>
          </a:p>
          <a:p>
            <a:pPr marL="342900" indent="-342900" eaLnBrk="1" hangingPunct="1"/>
            <a:r>
              <a:rPr lang="en-US" smtClean="0"/>
              <a:t>To perform a hypothesis test, the null must be a statement about the value of a parameter for a model. </a:t>
            </a:r>
          </a:p>
          <a:p>
            <a:pPr marL="342900" indent="-342900" eaLnBrk="1" hangingPunct="1"/>
            <a:r>
              <a:rPr lang="en-US" smtClean="0"/>
              <a:t>We then use this value to compute the probability that the observed sample statistic—or something even farther from the null value—might occur.</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29" name="Rectangle 2"/>
          <p:cNvSpPr>
            <a:spLocks noGrp="1" noChangeArrowheads="1"/>
          </p:cNvSpPr>
          <p:nvPr>
            <p:ph type="title"/>
          </p:nvPr>
        </p:nvSpPr>
        <p:spPr/>
        <p:txBody>
          <a:bodyPr/>
          <a:lstStyle/>
          <a:p>
            <a:pPr eaLnBrk="1" hangingPunct="1"/>
            <a:r>
              <a:rPr lang="en-US" smtClean="0"/>
              <a:t>Making Errors</a:t>
            </a:r>
          </a:p>
        </p:txBody>
      </p:sp>
      <p:sp>
        <p:nvSpPr>
          <p:cNvPr id="560130" name="Rectangle 3"/>
          <p:cNvSpPr>
            <a:spLocks noGrp="1" noChangeArrowheads="1"/>
          </p:cNvSpPr>
          <p:nvPr>
            <p:ph type="body" idx="1"/>
          </p:nvPr>
        </p:nvSpPr>
        <p:spPr/>
        <p:txBody>
          <a:bodyPr/>
          <a:lstStyle/>
          <a:p>
            <a:pPr marL="812800" indent="-812800" eaLnBrk="1" hangingPunct="1">
              <a:lnSpc>
                <a:spcPct val="90000"/>
              </a:lnSpc>
            </a:pPr>
            <a:r>
              <a:rPr lang="en-US" smtClean="0"/>
              <a:t>Here’s some shocking news for you: nobody’s perfect. Even with lots of evidence we can still make the wrong decision.</a:t>
            </a:r>
          </a:p>
          <a:p>
            <a:pPr marL="812800" indent="-812800" eaLnBrk="1" hangingPunct="1">
              <a:lnSpc>
                <a:spcPct val="90000"/>
              </a:lnSpc>
            </a:pPr>
            <a:r>
              <a:rPr lang="en-US" smtClean="0"/>
              <a:t>When we perform a hypothesis test, we can make mistakes in </a:t>
            </a:r>
            <a:r>
              <a:rPr lang="en-US" i="1" smtClean="0"/>
              <a:t>two</a:t>
            </a:r>
            <a:r>
              <a:rPr lang="en-US" smtClean="0"/>
              <a:t> ways:</a:t>
            </a:r>
          </a:p>
          <a:p>
            <a:pPr marL="1168400" lvl="1" indent="-711200" eaLnBrk="1" hangingPunct="1">
              <a:lnSpc>
                <a:spcPct val="90000"/>
              </a:lnSpc>
              <a:buClr>
                <a:schemeClr val="tx1"/>
              </a:buClr>
              <a:buSzPct val="90000"/>
              <a:buFontTx/>
              <a:buAutoNum type="romanUcPeriod"/>
            </a:pPr>
            <a:r>
              <a:rPr lang="en-US" smtClean="0"/>
              <a:t>The null hypothesis is true, but we mistakenly reject it. </a:t>
            </a:r>
            <a:r>
              <a:rPr lang="en-US" smtClean="0">
                <a:solidFill>
                  <a:schemeClr val="hlink"/>
                </a:solidFill>
              </a:rPr>
              <a:t>(Type I error)</a:t>
            </a:r>
          </a:p>
          <a:p>
            <a:pPr marL="1168400" lvl="1" indent="-711200" eaLnBrk="1" hangingPunct="1">
              <a:lnSpc>
                <a:spcPct val="90000"/>
              </a:lnSpc>
              <a:buClr>
                <a:schemeClr val="tx1"/>
              </a:buClr>
              <a:buSzPct val="90000"/>
              <a:buFontTx/>
              <a:buAutoNum type="romanUcPeriod"/>
            </a:pPr>
            <a:r>
              <a:rPr lang="en-US" smtClean="0"/>
              <a:t>The null hypothesis is false, but we fail to reject it. </a:t>
            </a:r>
            <a:r>
              <a:rPr lang="en-US" smtClean="0">
                <a:solidFill>
                  <a:schemeClr val="hlink"/>
                </a:solidFill>
              </a:rPr>
              <a:t>(Type II error)</a:t>
            </a: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2177" name="Picture 4" descr="p396"/>
          <p:cNvPicPr>
            <a:picLocks noChangeAspect="1" noChangeArrowheads="1"/>
          </p:cNvPicPr>
          <p:nvPr/>
        </p:nvPicPr>
        <p:blipFill>
          <a:blip r:embed="rId3"/>
          <a:srcRect/>
          <a:stretch>
            <a:fillRect/>
          </a:stretch>
        </p:blipFill>
        <p:spPr bwMode="auto">
          <a:xfrm>
            <a:off x="1524000" y="2971800"/>
            <a:ext cx="5638800" cy="3100388"/>
          </a:xfrm>
          <a:prstGeom prst="rect">
            <a:avLst/>
          </a:prstGeom>
          <a:noFill/>
          <a:ln w="9525">
            <a:noFill/>
            <a:miter lim="800000"/>
            <a:headEnd/>
            <a:tailEnd/>
          </a:ln>
        </p:spPr>
      </p:pic>
      <p:sp>
        <p:nvSpPr>
          <p:cNvPr id="562178" name="Rectangle 2"/>
          <p:cNvSpPr>
            <a:spLocks noGrp="1" noChangeArrowheads="1"/>
          </p:cNvSpPr>
          <p:nvPr>
            <p:ph type="title"/>
          </p:nvPr>
        </p:nvSpPr>
        <p:spPr>
          <a:xfrm>
            <a:off x="533400" y="0"/>
            <a:ext cx="8305800" cy="992188"/>
          </a:xfrm>
        </p:spPr>
        <p:txBody>
          <a:bodyPr/>
          <a:lstStyle/>
          <a:p>
            <a:pPr eaLnBrk="1" hangingPunct="1"/>
            <a:r>
              <a:rPr lang="en-US" smtClean="0"/>
              <a:t>Making Errors (cont.)</a:t>
            </a:r>
          </a:p>
        </p:txBody>
      </p:sp>
      <p:sp>
        <p:nvSpPr>
          <p:cNvPr id="562179" name="Rectangle 3"/>
          <p:cNvSpPr>
            <a:spLocks noGrp="1" noChangeArrowheads="1"/>
          </p:cNvSpPr>
          <p:nvPr>
            <p:ph type="body" idx="1"/>
          </p:nvPr>
        </p:nvSpPr>
        <p:spPr>
          <a:xfrm>
            <a:off x="544513" y="1066800"/>
            <a:ext cx="8294687" cy="4572000"/>
          </a:xfrm>
        </p:spPr>
        <p:txBody>
          <a:bodyPr/>
          <a:lstStyle/>
          <a:p>
            <a:pPr marL="342900" indent="-342900" eaLnBrk="1" hangingPunct="1"/>
            <a:r>
              <a:rPr lang="en-US" smtClean="0"/>
              <a:t>Which type of error is more serious depends on the situation at hand. In other words, the gravity of the error is context dependent.</a:t>
            </a:r>
          </a:p>
          <a:p>
            <a:pPr marL="342900" indent="-342900" eaLnBrk="1" hangingPunct="1"/>
            <a:r>
              <a:rPr lang="en-US" smtClean="0"/>
              <a:t>Here’s an illustration of the four situations in a hypothesis test:</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5" name="Rectangle 2"/>
          <p:cNvSpPr>
            <a:spLocks noGrp="1" noChangeArrowheads="1"/>
          </p:cNvSpPr>
          <p:nvPr>
            <p:ph type="title"/>
          </p:nvPr>
        </p:nvSpPr>
        <p:spPr/>
        <p:txBody>
          <a:bodyPr/>
          <a:lstStyle/>
          <a:p>
            <a:pPr eaLnBrk="1" hangingPunct="1"/>
            <a:r>
              <a:rPr lang="en-US" smtClean="0"/>
              <a:t>Making Errors (cont.)</a:t>
            </a:r>
          </a:p>
        </p:txBody>
      </p:sp>
      <p:sp>
        <p:nvSpPr>
          <p:cNvPr id="564226" name="Rectangle 3"/>
          <p:cNvSpPr>
            <a:spLocks noGrp="1" noChangeArrowheads="1"/>
          </p:cNvSpPr>
          <p:nvPr>
            <p:ph type="body" idx="1"/>
          </p:nvPr>
        </p:nvSpPr>
        <p:spPr/>
        <p:txBody>
          <a:bodyPr/>
          <a:lstStyle/>
          <a:p>
            <a:pPr marL="342900" indent="-342900" eaLnBrk="1" hangingPunct="1"/>
            <a:r>
              <a:rPr lang="en-US" smtClean="0"/>
              <a:t>How often will a Type I error occur? </a:t>
            </a:r>
          </a:p>
          <a:p>
            <a:pPr marL="742950" lvl="1" indent="-285750" eaLnBrk="1" hangingPunct="1"/>
            <a:r>
              <a:rPr lang="en-US" smtClean="0"/>
              <a:t>Since a Type I error is rejecting a true null hypothesis, the probability of a Type I error is our α</a:t>
            </a:r>
            <a:r>
              <a:rPr lang="en-US" smtClean="0">
                <a:sym typeface="Symbol" pitchFamily="18" charset="2"/>
              </a:rPr>
              <a:t> level.</a:t>
            </a:r>
          </a:p>
          <a:p>
            <a:pPr marL="342900" indent="-342900" eaLnBrk="1" hangingPunct="1"/>
            <a:r>
              <a:rPr lang="en-US" smtClean="0">
                <a:sym typeface="Symbol" pitchFamily="18" charset="2"/>
              </a:rPr>
              <a:t>When </a:t>
            </a:r>
            <a:r>
              <a:rPr lang="en-US" smtClean="0"/>
              <a:t>H</a:t>
            </a:r>
            <a:r>
              <a:rPr lang="en-US" baseline="-25000" smtClean="0"/>
              <a:t>0</a:t>
            </a:r>
            <a:r>
              <a:rPr lang="en-US" smtClean="0"/>
              <a:t> is false and we reject it, we have done the right thing.</a:t>
            </a:r>
          </a:p>
          <a:p>
            <a:pPr marL="742950" lvl="1" indent="-285750" eaLnBrk="1" hangingPunct="1"/>
            <a:r>
              <a:rPr lang="en-US" smtClean="0"/>
              <a:t>A test’s ability to detect a false hypothesis is called the </a:t>
            </a:r>
            <a:r>
              <a:rPr lang="en-US" smtClean="0">
                <a:solidFill>
                  <a:schemeClr val="hlink"/>
                </a:solidFill>
              </a:rPr>
              <a:t>power</a:t>
            </a:r>
            <a:r>
              <a:rPr lang="en-US" smtClean="0"/>
              <a:t> of the test.</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3" name="Rectangle 2"/>
          <p:cNvSpPr>
            <a:spLocks noGrp="1" noChangeArrowheads="1"/>
          </p:cNvSpPr>
          <p:nvPr>
            <p:ph type="title"/>
          </p:nvPr>
        </p:nvSpPr>
        <p:spPr/>
        <p:txBody>
          <a:bodyPr/>
          <a:lstStyle/>
          <a:p>
            <a:pPr eaLnBrk="1" hangingPunct="1"/>
            <a:r>
              <a:rPr lang="en-US" smtClean="0"/>
              <a:t>Making Errors (cont.)</a:t>
            </a:r>
          </a:p>
        </p:txBody>
      </p:sp>
      <p:sp>
        <p:nvSpPr>
          <p:cNvPr id="566274" name="Rectangle 3"/>
          <p:cNvSpPr>
            <a:spLocks noGrp="1" noChangeArrowheads="1"/>
          </p:cNvSpPr>
          <p:nvPr>
            <p:ph type="body" idx="1"/>
          </p:nvPr>
        </p:nvSpPr>
        <p:spPr/>
        <p:txBody>
          <a:bodyPr/>
          <a:lstStyle/>
          <a:p>
            <a:pPr marL="342900" indent="-342900" eaLnBrk="1" hangingPunct="1">
              <a:lnSpc>
                <a:spcPct val="90000"/>
              </a:lnSpc>
            </a:pPr>
            <a:r>
              <a:rPr lang="en-US" smtClean="0">
                <a:sym typeface="Symbol" pitchFamily="18" charset="2"/>
              </a:rPr>
              <a:t>When </a:t>
            </a:r>
            <a:r>
              <a:rPr lang="en-US" smtClean="0"/>
              <a:t>H</a:t>
            </a:r>
            <a:r>
              <a:rPr lang="en-US" baseline="-25000" smtClean="0"/>
              <a:t>0</a:t>
            </a:r>
            <a:r>
              <a:rPr lang="en-US" smtClean="0"/>
              <a:t> is false and we fail to reject it, we have made a Type II error.</a:t>
            </a:r>
          </a:p>
          <a:p>
            <a:pPr marL="742950" lvl="1" indent="-285750" eaLnBrk="1" hangingPunct="1">
              <a:lnSpc>
                <a:spcPct val="90000"/>
              </a:lnSpc>
            </a:pPr>
            <a:r>
              <a:rPr lang="en-US" smtClean="0"/>
              <a:t>We assign the letter</a:t>
            </a:r>
            <a:r>
              <a:rPr lang="en-US" smtClean="0">
                <a:sym typeface="Symbol" pitchFamily="18" charset="2"/>
              </a:rPr>
              <a:t> α to the probability of this mistake.</a:t>
            </a:r>
          </a:p>
          <a:p>
            <a:pPr marL="742950" lvl="1" indent="-285750" eaLnBrk="1" hangingPunct="1">
              <a:lnSpc>
                <a:spcPct val="90000"/>
              </a:lnSpc>
            </a:pPr>
            <a:r>
              <a:rPr lang="en-US" smtClean="0"/>
              <a:t>It’s harder to assess the value of α</a:t>
            </a:r>
            <a:r>
              <a:rPr lang="en-US" smtClean="0">
                <a:sym typeface="Symbol" pitchFamily="18" charset="2"/>
              </a:rPr>
              <a:t> because we don’t know what the value of the parameter really is.</a:t>
            </a:r>
          </a:p>
          <a:p>
            <a:pPr marL="742950" lvl="1" indent="-285750" eaLnBrk="1" hangingPunct="1">
              <a:lnSpc>
                <a:spcPct val="90000"/>
              </a:lnSpc>
            </a:pPr>
            <a:r>
              <a:rPr lang="en-US" smtClean="0">
                <a:sym typeface="Symbol" pitchFamily="18" charset="2"/>
              </a:rPr>
              <a:t>There is no single value for α—we can think of a whole collection of α’s, one for each incorrect parameter value.</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1" name="Rectangle 2"/>
          <p:cNvSpPr>
            <a:spLocks noGrp="1" noChangeArrowheads="1"/>
          </p:cNvSpPr>
          <p:nvPr>
            <p:ph type="title"/>
          </p:nvPr>
        </p:nvSpPr>
        <p:spPr>
          <a:xfrm>
            <a:off x="533400" y="0"/>
            <a:ext cx="8305800" cy="992188"/>
          </a:xfrm>
        </p:spPr>
        <p:txBody>
          <a:bodyPr/>
          <a:lstStyle/>
          <a:p>
            <a:pPr eaLnBrk="1" hangingPunct="1"/>
            <a:r>
              <a:rPr lang="en-US" smtClean="0"/>
              <a:t>Making Errors (cont.)</a:t>
            </a:r>
          </a:p>
        </p:txBody>
      </p:sp>
      <p:sp>
        <p:nvSpPr>
          <p:cNvPr id="568322" name="Rectangle 3"/>
          <p:cNvSpPr>
            <a:spLocks noGrp="1" noChangeArrowheads="1"/>
          </p:cNvSpPr>
          <p:nvPr>
            <p:ph type="body" idx="1"/>
          </p:nvPr>
        </p:nvSpPr>
        <p:spPr>
          <a:xfrm>
            <a:off x="544513" y="1371600"/>
            <a:ext cx="8294687" cy="5029200"/>
          </a:xfrm>
        </p:spPr>
        <p:txBody>
          <a:bodyPr/>
          <a:lstStyle/>
          <a:p>
            <a:pPr marL="342900" indent="-342900" eaLnBrk="1" hangingPunct="1">
              <a:lnSpc>
                <a:spcPct val="90000"/>
              </a:lnSpc>
            </a:pPr>
            <a:r>
              <a:rPr lang="en-US" smtClean="0"/>
              <a:t>One way to focus our attention on a particular α</a:t>
            </a:r>
            <a:r>
              <a:rPr lang="en-US" smtClean="0">
                <a:sym typeface="Symbol" pitchFamily="18" charset="2"/>
              </a:rPr>
              <a:t> is to think about</a:t>
            </a:r>
            <a:r>
              <a:rPr lang="en-US" smtClean="0"/>
              <a:t> the </a:t>
            </a:r>
            <a:r>
              <a:rPr lang="en-US" smtClean="0">
                <a:solidFill>
                  <a:schemeClr val="hlink"/>
                </a:solidFill>
              </a:rPr>
              <a:t>effect size</a:t>
            </a:r>
            <a:r>
              <a:rPr lang="en-US" smtClean="0"/>
              <a:t>. </a:t>
            </a:r>
          </a:p>
          <a:p>
            <a:pPr marL="742950" lvl="1" indent="-285750" eaLnBrk="1" hangingPunct="1">
              <a:lnSpc>
                <a:spcPct val="90000"/>
              </a:lnSpc>
            </a:pPr>
            <a:r>
              <a:rPr lang="en-US" smtClean="0"/>
              <a:t>Ask “</a:t>
            </a:r>
            <a:r>
              <a:rPr lang="en-US" i="1" smtClean="0"/>
              <a:t>How big a difference would matter?</a:t>
            </a:r>
            <a:r>
              <a:rPr lang="en-US" smtClean="0"/>
              <a:t>”</a:t>
            </a:r>
          </a:p>
          <a:p>
            <a:pPr marL="342900" indent="-342900" eaLnBrk="1" hangingPunct="1">
              <a:lnSpc>
                <a:spcPct val="90000"/>
              </a:lnSpc>
            </a:pPr>
            <a:r>
              <a:rPr lang="en-US" smtClean="0"/>
              <a:t>We could reduce α</a:t>
            </a:r>
            <a:r>
              <a:rPr lang="en-US" smtClean="0">
                <a:sym typeface="Symbol" pitchFamily="18" charset="2"/>
              </a:rPr>
              <a:t> for </a:t>
            </a:r>
            <a:r>
              <a:rPr lang="en-US" i="1" smtClean="0">
                <a:sym typeface="Symbol" pitchFamily="18" charset="2"/>
              </a:rPr>
              <a:t>all</a:t>
            </a:r>
            <a:r>
              <a:rPr lang="en-US" smtClean="0">
                <a:sym typeface="Symbol" pitchFamily="18" charset="2"/>
              </a:rPr>
              <a:t> alternative parameter values by increasing α.</a:t>
            </a:r>
          </a:p>
          <a:p>
            <a:pPr marL="742950" lvl="1" indent="-285750" eaLnBrk="1" hangingPunct="1">
              <a:lnSpc>
                <a:spcPct val="90000"/>
              </a:lnSpc>
            </a:pPr>
            <a:r>
              <a:rPr lang="en-US" smtClean="0"/>
              <a:t>This would reduce α</a:t>
            </a:r>
            <a:r>
              <a:rPr lang="en-US" smtClean="0">
                <a:sym typeface="Symbol" pitchFamily="18" charset="2"/>
              </a:rPr>
              <a:t> but increase the chance of a Type I error.</a:t>
            </a:r>
          </a:p>
          <a:p>
            <a:pPr marL="742950" lvl="1" indent="-285750" eaLnBrk="1" hangingPunct="1">
              <a:lnSpc>
                <a:spcPct val="90000"/>
              </a:lnSpc>
            </a:pPr>
            <a:r>
              <a:rPr lang="en-US" smtClean="0">
                <a:sym typeface="Symbol" pitchFamily="18" charset="2"/>
              </a:rPr>
              <a:t>This tension between Type I and Type II errors is inevitable.</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69" name="Rectangle 2"/>
          <p:cNvSpPr>
            <a:spLocks noGrp="1" noChangeArrowheads="1"/>
          </p:cNvSpPr>
          <p:nvPr>
            <p:ph type="title"/>
          </p:nvPr>
        </p:nvSpPr>
        <p:spPr/>
        <p:txBody>
          <a:bodyPr/>
          <a:lstStyle/>
          <a:p>
            <a:pPr eaLnBrk="1" hangingPunct="1"/>
            <a:r>
              <a:rPr lang="en-US" smtClean="0"/>
              <a:t>Power</a:t>
            </a:r>
          </a:p>
        </p:txBody>
      </p:sp>
      <p:sp>
        <p:nvSpPr>
          <p:cNvPr id="570370" name="Rectangle 3"/>
          <p:cNvSpPr>
            <a:spLocks noGrp="1" noChangeArrowheads="1"/>
          </p:cNvSpPr>
          <p:nvPr>
            <p:ph type="body" idx="1"/>
          </p:nvPr>
        </p:nvSpPr>
        <p:spPr/>
        <p:txBody>
          <a:bodyPr/>
          <a:lstStyle/>
          <a:p>
            <a:pPr marL="342900" indent="-342900" eaLnBrk="1" hangingPunct="1"/>
            <a:r>
              <a:rPr lang="en-US" smtClean="0"/>
              <a:t>The </a:t>
            </a:r>
            <a:r>
              <a:rPr lang="en-US" smtClean="0">
                <a:solidFill>
                  <a:schemeClr val="hlink"/>
                </a:solidFill>
              </a:rPr>
              <a:t>power</a:t>
            </a:r>
            <a:r>
              <a:rPr lang="en-US" smtClean="0"/>
              <a:t> of a test is the probability that it correctly rejects a false null hypothesis.</a:t>
            </a:r>
          </a:p>
          <a:p>
            <a:pPr marL="342900" indent="-342900" eaLnBrk="1" hangingPunct="1"/>
            <a:r>
              <a:rPr lang="en-US" smtClean="0"/>
              <a:t>When the power is high, we can be confident that we’ve looked hard enough at the situation.</a:t>
            </a:r>
          </a:p>
          <a:p>
            <a:pPr marL="342900" indent="-342900" eaLnBrk="1" hangingPunct="1"/>
            <a:r>
              <a:rPr lang="en-US" smtClean="0"/>
              <a:t>The power of a test is 1 – α</a:t>
            </a:r>
            <a:r>
              <a:rPr lang="en-US" i="1" smtClean="0">
                <a:sym typeface="Symbol" pitchFamily="18" charset="2"/>
              </a:rPr>
              <a:t> </a:t>
            </a:r>
            <a:r>
              <a:rPr lang="en-US" smtClean="0">
                <a:sym typeface="Symbol" pitchFamily="18" charset="2"/>
              </a:rPr>
              <a:t>; because α is the probability that a test </a:t>
            </a:r>
            <a:r>
              <a:rPr lang="en-US" i="1" smtClean="0">
                <a:sym typeface="Symbol" pitchFamily="18" charset="2"/>
              </a:rPr>
              <a:t>fails</a:t>
            </a:r>
            <a:r>
              <a:rPr lang="en-US" smtClean="0">
                <a:sym typeface="Symbol" pitchFamily="18" charset="2"/>
              </a:rPr>
              <a:t> to reject a false null hypothesis and power is the probability that it does reject.</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7" name="Rectangle 2"/>
          <p:cNvSpPr>
            <a:spLocks noGrp="1" noChangeArrowheads="1"/>
          </p:cNvSpPr>
          <p:nvPr>
            <p:ph type="title"/>
          </p:nvPr>
        </p:nvSpPr>
        <p:spPr/>
        <p:txBody>
          <a:bodyPr/>
          <a:lstStyle/>
          <a:p>
            <a:pPr eaLnBrk="1" hangingPunct="1"/>
            <a:r>
              <a:rPr lang="en-US" smtClean="0"/>
              <a:t>Power (cont.)</a:t>
            </a:r>
          </a:p>
        </p:txBody>
      </p:sp>
      <p:sp>
        <p:nvSpPr>
          <p:cNvPr id="572418" name="Rectangle 3"/>
          <p:cNvSpPr>
            <a:spLocks noGrp="1" noChangeArrowheads="1"/>
          </p:cNvSpPr>
          <p:nvPr>
            <p:ph type="body" idx="1"/>
          </p:nvPr>
        </p:nvSpPr>
        <p:spPr/>
        <p:txBody>
          <a:bodyPr/>
          <a:lstStyle/>
          <a:p>
            <a:pPr marL="342900" indent="-342900" eaLnBrk="1" hangingPunct="1">
              <a:lnSpc>
                <a:spcPct val="90000"/>
              </a:lnSpc>
            </a:pPr>
            <a:r>
              <a:rPr lang="en-US" smtClean="0"/>
              <a:t>Whenever a study fails to reject its null hypothesis, the test’s power comes into question.</a:t>
            </a:r>
          </a:p>
          <a:p>
            <a:pPr marL="342900" indent="-342900" eaLnBrk="1" hangingPunct="1">
              <a:lnSpc>
                <a:spcPct val="90000"/>
              </a:lnSpc>
            </a:pPr>
            <a:r>
              <a:rPr lang="en-US" smtClean="0"/>
              <a:t>When we calculate power, we imagine that the null hypothesis is false.</a:t>
            </a:r>
          </a:p>
          <a:p>
            <a:pPr marL="342900" indent="-342900" eaLnBrk="1" hangingPunct="1">
              <a:lnSpc>
                <a:spcPct val="90000"/>
              </a:lnSpc>
            </a:pPr>
            <a:r>
              <a:rPr lang="en-US" smtClean="0"/>
              <a:t>The value of the power depends on how far the truth lies from the null hypothesis value.</a:t>
            </a:r>
          </a:p>
          <a:p>
            <a:pPr marL="742950" lvl="1" indent="-285750" eaLnBrk="1" hangingPunct="1">
              <a:lnSpc>
                <a:spcPct val="90000"/>
              </a:lnSpc>
            </a:pPr>
            <a:r>
              <a:rPr lang="en-US" smtClean="0">
                <a:sym typeface="Symbol" pitchFamily="18" charset="2"/>
              </a:rPr>
              <a:t>The distance between the null hypothesis value, </a:t>
            </a:r>
            <a:r>
              <a:rPr lang="en-US" i="1" smtClean="0">
                <a:sym typeface="Symbol" pitchFamily="18" charset="2"/>
              </a:rPr>
              <a:t>p</a:t>
            </a:r>
            <a:r>
              <a:rPr lang="en-US" baseline="-25000" smtClean="0">
                <a:sym typeface="Symbol" pitchFamily="18" charset="2"/>
              </a:rPr>
              <a:t>0</a:t>
            </a:r>
            <a:r>
              <a:rPr lang="en-US" smtClean="0">
                <a:sym typeface="Symbol" pitchFamily="18" charset="2"/>
              </a:rPr>
              <a:t>, and the truth, </a:t>
            </a:r>
            <a:r>
              <a:rPr lang="en-US" i="1" smtClean="0">
                <a:sym typeface="Symbol" pitchFamily="18" charset="2"/>
              </a:rPr>
              <a:t>p</a:t>
            </a:r>
            <a:r>
              <a:rPr lang="en-US" smtClean="0">
                <a:sym typeface="Symbol" pitchFamily="18" charset="2"/>
              </a:rPr>
              <a:t>, is called the </a:t>
            </a:r>
            <a:r>
              <a:rPr lang="en-US" smtClean="0">
                <a:solidFill>
                  <a:schemeClr val="hlink"/>
                </a:solidFill>
                <a:sym typeface="Symbol" pitchFamily="18" charset="2"/>
              </a:rPr>
              <a:t>effect size</a:t>
            </a:r>
            <a:r>
              <a:rPr lang="en-US" smtClean="0">
                <a:sym typeface="Symbol" pitchFamily="18" charset="2"/>
              </a:rPr>
              <a:t>.</a:t>
            </a:r>
          </a:p>
          <a:p>
            <a:pPr marL="742950" lvl="1" indent="-285750" eaLnBrk="1" hangingPunct="1">
              <a:lnSpc>
                <a:spcPct val="90000"/>
              </a:lnSpc>
            </a:pPr>
            <a:r>
              <a:rPr lang="en-US" smtClean="0">
                <a:sym typeface="Symbol" pitchFamily="18" charset="2"/>
              </a:rPr>
              <a:t>Power depends directly on effect size.</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62" name="Rectangle 2"/>
          <p:cNvSpPr>
            <a:spLocks noGrp="1" noChangeArrowheads="1"/>
          </p:cNvSpPr>
          <p:nvPr>
            <p:ph type="title"/>
          </p:nvPr>
        </p:nvSpPr>
        <p:spPr/>
        <p:txBody>
          <a:bodyPr/>
          <a:lstStyle/>
          <a:p>
            <a:pPr eaLnBrk="1" hangingPunct="1"/>
            <a:r>
              <a:rPr lang="en-US" smtClean="0"/>
              <a:t>A Picture Worth                  Words</a:t>
            </a:r>
          </a:p>
        </p:txBody>
      </p:sp>
      <p:sp>
        <p:nvSpPr>
          <p:cNvPr id="543763" name="Rectangle 3"/>
          <p:cNvSpPr>
            <a:spLocks noGrp="1" noChangeArrowheads="1"/>
          </p:cNvSpPr>
          <p:nvPr>
            <p:ph type="body" idx="1"/>
          </p:nvPr>
        </p:nvSpPr>
        <p:spPr/>
        <p:txBody>
          <a:bodyPr/>
          <a:lstStyle/>
          <a:p>
            <a:pPr marL="342900" indent="-342900" eaLnBrk="1" hangingPunct="1"/>
            <a:r>
              <a:rPr lang="en-US" smtClean="0"/>
              <a:t>The larger the effect size, the easier it should be to see it.</a:t>
            </a:r>
          </a:p>
          <a:p>
            <a:pPr marL="342900" indent="-342900" eaLnBrk="1" hangingPunct="1"/>
            <a:r>
              <a:rPr lang="en-US" smtClean="0"/>
              <a:t>Obtaining a larger sample size decreases the probability of a Type II error, so it increases the power.</a:t>
            </a:r>
          </a:p>
          <a:p>
            <a:pPr marL="342900" indent="-342900" eaLnBrk="1" hangingPunct="1"/>
            <a:r>
              <a:rPr lang="en-US" smtClean="0"/>
              <a:t>It also makes sense that the more we’re willing to accept a Type I error, the less likely we will be to make a Type II error.</a:t>
            </a:r>
          </a:p>
        </p:txBody>
      </p:sp>
      <p:graphicFrame>
        <p:nvGraphicFramePr>
          <p:cNvPr id="543761" name="Object 17"/>
          <p:cNvGraphicFramePr>
            <a:graphicFrameLocks noChangeAspect="1"/>
          </p:cNvGraphicFramePr>
          <p:nvPr/>
        </p:nvGraphicFramePr>
        <p:xfrm>
          <a:off x="3987800" y="508000"/>
          <a:ext cx="1955800" cy="1016000"/>
        </p:xfrm>
        <a:graphic>
          <a:graphicData uri="http://schemas.openxmlformats.org/presentationml/2006/ole">
            <mc:AlternateContent xmlns:mc="http://schemas.openxmlformats.org/markup-compatibility/2006">
              <mc:Choice xmlns:v="urn:schemas-microsoft-com:vml" Requires="v">
                <p:oleObj spid="_x0000_s543762" name="Equation" r:id="rId4" imgW="1947240" imgH="1005480" progId="Equation.DSMT4">
                  <p:embed/>
                </p:oleObj>
              </mc:Choice>
              <mc:Fallback>
                <p:oleObj name="Equation" r:id="rId4" imgW="1947240" imgH="1005480" progId="Equation.DSMT4">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7800" y="508000"/>
                        <a:ext cx="1955800"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87" name="Rectangle 2"/>
          <p:cNvSpPr>
            <a:spLocks noGrp="1" noChangeArrowheads="1"/>
          </p:cNvSpPr>
          <p:nvPr>
            <p:ph type="title"/>
          </p:nvPr>
        </p:nvSpPr>
        <p:spPr>
          <a:xfrm>
            <a:off x="533400" y="76200"/>
            <a:ext cx="8305800" cy="992188"/>
          </a:xfrm>
        </p:spPr>
        <p:txBody>
          <a:bodyPr/>
          <a:lstStyle/>
          <a:p>
            <a:pPr eaLnBrk="1" hangingPunct="1"/>
            <a:r>
              <a:rPr lang="en-US" smtClean="0"/>
              <a:t>A Picture Worth                 Words (cont.)</a:t>
            </a:r>
            <a:endParaRPr lang="en-US" sz="3200" smtClean="0"/>
          </a:p>
        </p:txBody>
      </p:sp>
      <p:sp>
        <p:nvSpPr>
          <p:cNvPr id="544788" name="Rectangle 3"/>
          <p:cNvSpPr>
            <a:spLocks noGrp="1" noChangeArrowheads="1"/>
          </p:cNvSpPr>
          <p:nvPr>
            <p:ph type="body" idx="1"/>
          </p:nvPr>
        </p:nvSpPr>
        <p:spPr>
          <a:xfrm>
            <a:off x="544513" y="1295400"/>
            <a:ext cx="8294687" cy="4572000"/>
          </a:xfrm>
        </p:spPr>
        <p:txBody>
          <a:bodyPr/>
          <a:lstStyle/>
          <a:p>
            <a:pPr marL="342900" indent="-342900" eaLnBrk="1" hangingPunct="1"/>
            <a:r>
              <a:rPr lang="en-US" smtClean="0"/>
              <a:t>This diagram shows the relationship between these concepts:</a:t>
            </a:r>
          </a:p>
        </p:txBody>
      </p:sp>
      <p:pic>
        <p:nvPicPr>
          <p:cNvPr id="544789" name="Picture 4" descr="21-04a"/>
          <p:cNvPicPr>
            <a:picLocks noChangeAspect="1" noChangeArrowheads="1"/>
          </p:cNvPicPr>
          <p:nvPr/>
        </p:nvPicPr>
        <p:blipFill>
          <a:blip r:embed="rId4"/>
          <a:srcRect/>
          <a:stretch>
            <a:fillRect/>
          </a:stretch>
        </p:blipFill>
        <p:spPr bwMode="auto">
          <a:xfrm>
            <a:off x="1219200" y="2133600"/>
            <a:ext cx="7010400" cy="4144963"/>
          </a:xfrm>
          <a:prstGeom prst="rect">
            <a:avLst/>
          </a:prstGeom>
          <a:noFill/>
          <a:ln w="9525">
            <a:noFill/>
            <a:miter lim="800000"/>
            <a:headEnd/>
            <a:tailEnd/>
          </a:ln>
        </p:spPr>
      </p:pic>
      <p:graphicFrame>
        <p:nvGraphicFramePr>
          <p:cNvPr id="544786" name="Object 18"/>
          <p:cNvGraphicFramePr>
            <a:graphicFrameLocks noChangeAspect="1"/>
          </p:cNvGraphicFramePr>
          <p:nvPr/>
        </p:nvGraphicFramePr>
        <p:xfrm>
          <a:off x="3911600" y="228600"/>
          <a:ext cx="1955800" cy="1016000"/>
        </p:xfrm>
        <a:graphic>
          <a:graphicData uri="http://schemas.openxmlformats.org/presentationml/2006/ole">
            <mc:AlternateContent xmlns:mc="http://schemas.openxmlformats.org/markup-compatibility/2006">
              <mc:Choice xmlns:v="urn:schemas-microsoft-com:vml" Requires="v">
                <p:oleObj spid="_x0000_s544787" name="Equation" r:id="rId5" imgW="1947240" imgH="1005480" progId="Equation.DSMT4">
                  <p:embed/>
                </p:oleObj>
              </mc:Choice>
              <mc:Fallback>
                <p:oleObj name="Equation" r:id="rId5" imgW="1947240" imgH="1005480" progId="Equation.DSMT4">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1600" y="228600"/>
                        <a:ext cx="1955800" cy="101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1" name="Rectangle 2"/>
          <p:cNvSpPr>
            <a:spLocks noGrp="1" noChangeArrowheads="1"/>
          </p:cNvSpPr>
          <p:nvPr>
            <p:ph type="title"/>
          </p:nvPr>
        </p:nvSpPr>
        <p:spPr/>
        <p:txBody>
          <a:bodyPr/>
          <a:lstStyle/>
          <a:p>
            <a:pPr eaLnBrk="1" hangingPunct="1"/>
            <a:r>
              <a:rPr lang="en-US" smtClean="0"/>
              <a:t>Reducing Both Type I and Type II Error</a:t>
            </a:r>
          </a:p>
        </p:txBody>
      </p:sp>
      <p:sp>
        <p:nvSpPr>
          <p:cNvPr id="578562" name="Rectangle 3"/>
          <p:cNvSpPr>
            <a:spLocks noGrp="1" noChangeArrowheads="1"/>
          </p:cNvSpPr>
          <p:nvPr>
            <p:ph type="body" idx="1"/>
          </p:nvPr>
        </p:nvSpPr>
        <p:spPr/>
        <p:txBody>
          <a:bodyPr/>
          <a:lstStyle/>
          <a:p>
            <a:pPr marL="342900" indent="-342900" eaLnBrk="1" hangingPunct="1"/>
            <a:r>
              <a:rPr lang="en-US" smtClean="0"/>
              <a:t>The previous figure seems to show that if we reduce Type I error, we must automatically increase Type II error.</a:t>
            </a:r>
          </a:p>
          <a:p>
            <a:pPr marL="342900" indent="-342900" eaLnBrk="1" hangingPunct="1"/>
            <a:r>
              <a:rPr lang="en-US" smtClean="0"/>
              <a:t>But, we can reduce both types of error by making both curves narrower.</a:t>
            </a:r>
          </a:p>
          <a:p>
            <a:pPr marL="342900" indent="-342900" eaLnBrk="1" hangingPunct="1"/>
            <a:r>
              <a:rPr lang="en-US" smtClean="0"/>
              <a:t>How do we make the curves narrower? Increase the sample size.</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Zero In on the Null (cont.)</a:t>
            </a:r>
          </a:p>
        </p:txBody>
      </p:sp>
      <p:sp>
        <p:nvSpPr>
          <p:cNvPr id="19458" name="Rectangle 3"/>
          <p:cNvSpPr>
            <a:spLocks noGrp="1" noChangeArrowheads="1"/>
          </p:cNvSpPr>
          <p:nvPr>
            <p:ph type="body" idx="1"/>
          </p:nvPr>
        </p:nvSpPr>
        <p:spPr>
          <a:xfrm>
            <a:off x="544513" y="1600200"/>
            <a:ext cx="8294687" cy="4953000"/>
          </a:xfrm>
        </p:spPr>
        <p:txBody>
          <a:bodyPr/>
          <a:lstStyle/>
          <a:p>
            <a:pPr marL="342900" indent="-342900" eaLnBrk="1" hangingPunct="1">
              <a:lnSpc>
                <a:spcPct val="90000"/>
              </a:lnSpc>
            </a:pPr>
            <a:r>
              <a:rPr lang="en-US" smtClean="0"/>
              <a:t>How do we choose the null hypothesis? The appropriate null arises directly from the context of the problem—it is not dictated by the data, but instead by the situation.</a:t>
            </a:r>
          </a:p>
          <a:p>
            <a:pPr marL="342900" indent="-342900" eaLnBrk="1" hangingPunct="1">
              <a:lnSpc>
                <a:spcPct val="90000"/>
              </a:lnSpc>
            </a:pPr>
            <a:r>
              <a:rPr lang="en-US" smtClean="0"/>
              <a:t>One good way to identify both the null and alternative hypotheses is to think about the </a:t>
            </a:r>
            <a:r>
              <a:rPr lang="en-US" i="1" smtClean="0"/>
              <a:t>Why</a:t>
            </a:r>
            <a:r>
              <a:rPr lang="en-US" smtClean="0"/>
              <a:t> of the situation.</a:t>
            </a:r>
          </a:p>
          <a:p>
            <a:pPr marL="342900" indent="-342900" eaLnBrk="1" hangingPunct="1">
              <a:lnSpc>
                <a:spcPct val="90000"/>
              </a:lnSpc>
            </a:pPr>
            <a:r>
              <a:rPr lang="en-US" smtClean="0"/>
              <a:t>To write a null hypothesis, you can’t just choose any parameter value you like. </a:t>
            </a:r>
          </a:p>
          <a:p>
            <a:pPr marL="742950" lvl="1" indent="-285750" eaLnBrk="1" hangingPunct="1">
              <a:lnSpc>
                <a:spcPct val="90000"/>
              </a:lnSpc>
            </a:pPr>
            <a:r>
              <a:rPr lang="en-US" smtClean="0"/>
              <a:t>The null must relate to the question at hand—it is context dependent.</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Rectangle 2"/>
          <p:cNvSpPr>
            <a:spLocks noGrp="1" noChangeArrowheads="1"/>
          </p:cNvSpPr>
          <p:nvPr>
            <p:ph type="title"/>
          </p:nvPr>
        </p:nvSpPr>
        <p:spPr>
          <a:xfrm>
            <a:off x="533400" y="0"/>
            <a:ext cx="8305800" cy="992188"/>
          </a:xfrm>
        </p:spPr>
        <p:txBody>
          <a:bodyPr/>
          <a:lstStyle/>
          <a:p>
            <a:pPr eaLnBrk="1" hangingPunct="1"/>
            <a:r>
              <a:rPr lang="en-US" sz="3200" smtClean="0"/>
              <a:t>Reducing Both Type I and Type II Error (cont.)</a:t>
            </a:r>
          </a:p>
        </p:txBody>
      </p:sp>
      <p:sp>
        <p:nvSpPr>
          <p:cNvPr id="580610" name="Rectangle 3"/>
          <p:cNvSpPr>
            <a:spLocks noGrp="1" noChangeArrowheads="1"/>
          </p:cNvSpPr>
          <p:nvPr>
            <p:ph type="body" idx="1"/>
          </p:nvPr>
        </p:nvSpPr>
        <p:spPr>
          <a:xfrm>
            <a:off x="544513" y="838200"/>
            <a:ext cx="8294687" cy="4876800"/>
          </a:xfrm>
        </p:spPr>
        <p:txBody>
          <a:bodyPr/>
          <a:lstStyle/>
          <a:p>
            <a:pPr marL="342900" indent="-342900" eaLnBrk="1" hangingPunct="1"/>
            <a:r>
              <a:rPr lang="en-US" smtClean="0"/>
              <a:t>This figure has means that are just as far apart as in the previous figure, but the sample sizes are larger, the standard deviations are smaller, and the error rates are reduced:</a:t>
            </a:r>
          </a:p>
        </p:txBody>
      </p:sp>
      <p:pic>
        <p:nvPicPr>
          <p:cNvPr id="580611" name="Picture 4" descr="21-05a"/>
          <p:cNvPicPr>
            <a:picLocks noChangeAspect="1" noChangeArrowheads="1"/>
          </p:cNvPicPr>
          <p:nvPr/>
        </p:nvPicPr>
        <p:blipFill>
          <a:blip r:embed="rId3"/>
          <a:srcRect/>
          <a:stretch>
            <a:fillRect/>
          </a:stretch>
        </p:blipFill>
        <p:spPr bwMode="auto">
          <a:xfrm>
            <a:off x="2640013" y="2590800"/>
            <a:ext cx="4979987" cy="37607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2657" name="Picture 2" descr="21-05a"/>
          <p:cNvPicPr>
            <a:picLocks noChangeAspect="1" noChangeArrowheads="1"/>
          </p:cNvPicPr>
          <p:nvPr/>
        </p:nvPicPr>
        <p:blipFill>
          <a:blip r:embed="rId3"/>
          <a:srcRect/>
          <a:stretch>
            <a:fillRect/>
          </a:stretch>
        </p:blipFill>
        <p:spPr bwMode="auto">
          <a:xfrm>
            <a:off x="4691063" y="3048000"/>
            <a:ext cx="4224337" cy="3190875"/>
          </a:xfrm>
          <a:prstGeom prst="rect">
            <a:avLst/>
          </a:prstGeom>
          <a:noFill/>
          <a:ln w="9525">
            <a:noFill/>
            <a:miter lim="800000"/>
            <a:headEnd/>
            <a:tailEnd/>
          </a:ln>
        </p:spPr>
      </p:pic>
      <p:sp>
        <p:nvSpPr>
          <p:cNvPr id="582658" name="Rectangle 3"/>
          <p:cNvSpPr>
            <a:spLocks noGrp="1" noChangeArrowheads="1"/>
          </p:cNvSpPr>
          <p:nvPr>
            <p:ph type="title"/>
          </p:nvPr>
        </p:nvSpPr>
        <p:spPr>
          <a:xfrm>
            <a:off x="533400" y="76200"/>
            <a:ext cx="8305800" cy="992188"/>
          </a:xfrm>
        </p:spPr>
        <p:txBody>
          <a:bodyPr/>
          <a:lstStyle/>
          <a:p>
            <a:pPr eaLnBrk="1" hangingPunct="1"/>
            <a:r>
              <a:rPr lang="en-US" sz="3200" smtClean="0"/>
              <a:t>Reducing Both Type I and Type II Error (cont.)</a:t>
            </a:r>
          </a:p>
        </p:txBody>
      </p:sp>
      <p:sp>
        <p:nvSpPr>
          <p:cNvPr id="582659" name="Rectangle 4"/>
          <p:cNvSpPr>
            <a:spLocks noGrp="1" noChangeArrowheads="1"/>
          </p:cNvSpPr>
          <p:nvPr>
            <p:ph type="body" sz="half" idx="1"/>
          </p:nvPr>
        </p:nvSpPr>
        <p:spPr>
          <a:xfrm>
            <a:off x="544513" y="1295400"/>
            <a:ext cx="4070350" cy="4572000"/>
          </a:xfrm>
        </p:spPr>
        <p:txBody>
          <a:bodyPr/>
          <a:lstStyle/>
          <a:p>
            <a:pPr marL="342900" indent="-342900" eaLnBrk="1" hangingPunct="1"/>
            <a:r>
              <a:rPr lang="en-US" smtClean="0"/>
              <a:t>Original comparison of errors:</a:t>
            </a:r>
          </a:p>
        </p:txBody>
      </p:sp>
      <p:sp>
        <p:nvSpPr>
          <p:cNvPr id="582660" name="Rectangle 5"/>
          <p:cNvSpPr>
            <a:spLocks noGrp="1" noChangeArrowheads="1"/>
          </p:cNvSpPr>
          <p:nvPr>
            <p:ph type="body" sz="half" idx="2"/>
          </p:nvPr>
        </p:nvSpPr>
        <p:spPr>
          <a:xfrm>
            <a:off x="4767263" y="1295400"/>
            <a:ext cx="4071937" cy="4572000"/>
          </a:xfrm>
        </p:spPr>
        <p:txBody>
          <a:bodyPr/>
          <a:lstStyle/>
          <a:p>
            <a:pPr marL="342900" indent="-342900" eaLnBrk="1" hangingPunct="1"/>
            <a:r>
              <a:rPr lang="en-US" smtClean="0"/>
              <a:t>Comparison of errors with a larger sample size:</a:t>
            </a:r>
          </a:p>
        </p:txBody>
      </p:sp>
      <p:pic>
        <p:nvPicPr>
          <p:cNvPr id="582661" name="Picture 6" descr="21-04a"/>
          <p:cNvPicPr>
            <a:picLocks noChangeAspect="1" noChangeArrowheads="1"/>
          </p:cNvPicPr>
          <p:nvPr/>
        </p:nvPicPr>
        <p:blipFill>
          <a:blip r:embed="rId4"/>
          <a:srcRect/>
          <a:stretch>
            <a:fillRect/>
          </a:stretch>
        </p:blipFill>
        <p:spPr bwMode="auto">
          <a:xfrm>
            <a:off x="304800" y="2743200"/>
            <a:ext cx="3962400" cy="23415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Rectangle 2"/>
          <p:cNvSpPr>
            <a:spLocks noGrp="1" noChangeArrowheads="1"/>
          </p:cNvSpPr>
          <p:nvPr>
            <p:ph type="title"/>
          </p:nvPr>
        </p:nvSpPr>
        <p:spPr>
          <a:xfrm>
            <a:off x="533400" y="152400"/>
            <a:ext cx="8305800" cy="992188"/>
          </a:xfrm>
        </p:spPr>
        <p:txBody>
          <a:bodyPr/>
          <a:lstStyle/>
          <a:p>
            <a:pPr eaLnBrk="1" hangingPunct="1"/>
            <a:r>
              <a:rPr lang="en-US" smtClean="0"/>
              <a:t>What Can Go Wrong?</a:t>
            </a:r>
          </a:p>
        </p:txBody>
      </p:sp>
      <p:sp>
        <p:nvSpPr>
          <p:cNvPr id="585730" name="Rectangle 3"/>
          <p:cNvSpPr>
            <a:spLocks noGrp="1" noChangeArrowheads="1"/>
          </p:cNvSpPr>
          <p:nvPr>
            <p:ph type="body" idx="1"/>
          </p:nvPr>
        </p:nvSpPr>
        <p:spPr>
          <a:xfrm>
            <a:off x="544513" y="1219200"/>
            <a:ext cx="8294687" cy="4876800"/>
          </a:xfrm>
        </p:spPr>
        <p:txBody>
          <a:bodyPr/>
          <a:lstStyle/>
          <a:p>
            <a:pPr marL="342900" indent="-342900" eaLnBrk="1" hangingPunct="1">
              <a:lnSpc>
                <a:spcPct val="90000"/>
              </a:lnSpc>
            </a:pPr>
            <a:r>
              <a:rPr lang="en-US" smtClean="0"/>
              <a:t>Don’t interpret the P-value as the probability that H</a:t>
            </a:r>
            <a:r>
              <a:rPr lang="en-US" baseline="-25000" smtClean="0"/>
              <a:t>0</a:t>
            </a:r>
            <a:r>
              <a:rPr lang="en-US" smtClean="0"/>
              <a:t> is true.</a:t>
            </a:r>
          </a:p>
          <a:p>
            <a:pPr marL="742950" lvl="1" indent="-285750" eaLnBrk="1" hangingPunct="1">
              <a:lnSpc>
                <a:spcPct val="90000"/>
              </a:lnSpc>
            </a:pPr>
            <a:r>
              <a:rPr lang="en-US" smtClean="0"/>
              <a:t>The P-value is about the data, not the hypothesis.</a:t>
            </a:r>
          </a:p>
          <a:p>
            <a:pPr marL="742950" lvl="1" indent="-285750" eaLnBrk="1" hangingPunct="1">
              <a:lnSpc>
                <a:spcPct val="90000"/>
              </a:lnSpc>
            </a:pPr>
            <a:r>
              <a:rPr lang="en-US" smtClean="0"/>
              <a:t>It’s the probability of observing data this unusual, </a:t>
            </a:r>
            <a:r>
              <a:rPr lang="en-US" i="1" smtClean="0"/>
              <a:t>given</a:t>
            </a:r>
            <a:r>
              <a:rPr lang="en-US" smtClean="0"/>
              <a:t> that H</a:t>
            </a:r>
            <a:r>
              <a:rPr lang="en-US" baseline="-25000" smtClean="0"/>
              <a:t>0</a:t>
            </a:r>
            <a:r>
              <a:rPr lang="en-US" smtClean="0"/>
              <a:t> is true, not the other way around.</a:t>
            </a:r>
          </a:p>
          <a:p>
            <a:pPr marL="342900" indent="-342900" eaLnBrk="1" hangingPunct="1">
              <a:lnSpc>
                <a:spcPct val="90000"/>
              </a:lnSpc>
            </a:pPr>
            <a:r>
              <a:rPr lang="en-US" smtClean="0"/>
              <a:t>Don’t believe too strongly in arbitrary alpha levels.</a:t>
            </a:r>
          </a:p>
          <a:p>
            <a:pPr marL="742950" lvl="1" indent="-285750" eaLnBrk="1" hangingPunct="1">
              <a:lnSpc>
                <a:spcPct val="90000"/>
              </a:lnSpc>
            </a:pPr>
            <a:r>
              <a:rPr lang="en-US" smtClean="0"/>
              <a:t>It’s better to report your P-value and a confidence interval so that the reader can make her/his own decision.</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Rectangle 2"/>
          <p:cNvSpPr>
            <a:spLocks noGrp="1" noChangeArrowheads="1"/>
          </p:cNvSpPr>
          <p:nvPr>
            <p:ph type="title"/>
          </p:nvPr>
        </p:nvSpPr>
        <p:spPr/>
        <p:txBody>
          <a:bodyPr/>
          <a:lstStyle/>
          <a:p>
            <a:pPr eaLnBrk="1" hangingPunct="1"/>
            <a:r>
              <a:rPr lang="en-US" smtClean="0"/>
              <a:t>What Can Go Wrong? (cont.)</a:t>
            </a:r>
          </a:p>
        </p:txBody>
      </p:sp>
      <p:sp>
        <p:nvSpPr>
          <p:cNvPr id="587778" name="Rectangle 3"/>
          <p:cNvSpPr>
            <a:spLocks noGrp="1" noChangeArrowheads="1"/>
          </p:cNvSpPr>
          <p:nvPr>
            <p:ph type="body" idx="1"/>
          </p:nvPr>
        </p:nvSpPr>
        <p:spPr/>
        <p:txBody>
          <a:bodyPr/>
          <a:lstStyle/>
          <a:p>
            <a:pPr marL="342900" indent="-342900" eaLnBrk="1" hangingPunct="1">
              <a:lnSpc>
                <a:spcPct val="90000"/>
              </a:lnSpc>
            </a:pPr>
            <a:r>
              <a:rPr lang="en-US" smtClean="0"/>
              <a:t>Don’t confuse practical and statistical significance.</a:t>
            </a:r>
          </a:p>
          <a:p>
            <a:pPr marL="742950" lvl="1" indent="-285750" eaLnBrk="1" hangingPunct="1">
              <a:lnSpc>
                <a:spcPct val="90000"/>
              </a:lnSpc>
            </a:pPr>
            <a:r>
              <a:rPr lang="en-US" smtClean="0"/>
              <a:t>Just because a test is statistically significant doesn’t mean that it is significant in practice.</a:t>
            </a:r>
          </a:p>
          <a:p>
            <a:pPr marL="742950" lvl="1" indent="-285750" eaLnBrk="1" hangingPunct="1">
              <a:lnSpc>
                <a:spcPct val="90000"/>
              </a:lnSpc>
            </a:pPr>
            <a:r>
              <a:rPr lang="en-US" smtClean="0"/>
              <a:t>And, sample size can impact your decision about a null hypothesis, making you miss an important difference or find an “insignificant” difference.</a:t>
            </a:r>
          </a:p>
          <a:p>
            <a:pPr marL="342900" indent="-342900" eaLnBrk="1" hangingPunct="1">
              <a:lnSpc>
                <a:spcPct val="90000"/>
              </a:lnSpc>
            </a:pPr>
            <a:r>
              <a:rPr lang="en-US" smtClean="0"/>
              <a:t>Don’t forget that in spite of all your care, you might make a wrong decision.</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mtClean="0"/>
              <a:t>Zero In on the Null (cont.)</a:t>
            </a:r>
          </a:p>
        </p:txBody>
      </p:sp>
      <p:sp>
        <p:nvSpPr>
          <p:cNvPr id="21506" name="Rectangle 3"/>
          <p:cNvSpPr>
            <a:spLocks noGrp="1" noChangeArrowheads="1"/>
          </p:cNvSpPr>
          <p:nvPr>
            <p:ph type="body" idx="1"/>
          </p:nvPr>
        </p:nvSpPr>
        <p:spPr/>
        <p:txBody>
          <a:bodyPr/>
          <a:lstStyle/>
          <a:p>
            <a:pPr marL="342900" indent="-342900" eaLnBrk="1" hangingPunct="1">
              <a:lnSpc>
                <a:spcPct val="90000"/>
              </a:lnSpc>
            </a:pPr>
            <a:r>
              <a:rPr lang="en-US" smtClean="0"/>
              <a:t>There is a temptation to state your </a:t>
            </a:r>
            <a:r>
              <a:rPr lang="en-US" i="1" smtClean="0"/>
              <a:t>claim</a:t>
            </a:r>
            <a:r>
              <a:rPr lang="en-US" smtClean="0"/>
              <a:t> as the null hypothesis.</a:t>
            </a:r>
          </a:p>
          <a:p>
            <a:pPr marL="742950" lvl="1" indent="-285750" eaLnBrk="1" hangingPunct="1">
              <a:lnSpc>
                <a:spcPct val="90000"/>
              </a:lnSpc>
            </a:pPr>
            <a:r>
              <a:rPr lang="en-US" smtClean="0"/>
              <a:t>However, you cannot prove a null hypothesis true.</a:t>
            </a:r>
          </a:p>
          <a:p>
            <a:pPr marL="342900" indent="-342900" eaLnBrk="1" hangingPunct="1">
              <a:lnSpc>
                <a:spcPct val="90000"/>
              </a:lnSpc>
            </a:pPr>
            <a:r>
              <a:rPr lang="en-US" smtClean="0"/>
              <a:t>So, it makes more sense to use what you want to show as the </a:t>
            </a:r>
            <a:r>
              <a:rPr lang="en-US" i="1" smtClean="0"/>
              <a:t>alternative</a:t>
            </a:r>
            <a:r>
              <a:rPr lang="en-US" smtClean="0"/>
              <a:t>.</a:t>
            </a:r>
          </a:p>
          <a:p>
            <a:pPr marL="742950" lvl="1" indent="-285750" eaLnBrk="1" hangingPunct="1">
              <a:lnSpc>
                <a:spcPct val="90000"/>
              </a:lnSpc>
            </a:pPr>
            <a:r>
              <a:rPr lang="en-US" smtClean="0"/>
              <a:t>This way, when you reject the null, you are left with what you want to show.</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t>How to Think About P-Values</a:t>
            </a:r>
          </a:p>
        </p:txBody>
      </p:sp>
      <p:sp>
        <p:nvSpPr>
          <p:cNvPr id="23554" name="Rectangle 3"/>
          <p:cNvSpPr>
            <a:spLocks noGrp="1" noChangeArrowheads="1"/>
          </p:cNvSpPr>
          <p:nvPr>
            <p:ph type="body" idx="1"/>
          </p:nvPr>
        </p:nvSpPr>
        <p:spPr/>
        <p:txBody>
          <a:bodyPr/>
          <a:lstStyle/>
          <a:p>
            <a:pPr marL="342900" indent="-342900" eaLnBrk="1" hangingPunct="1"/>
            <a:r>
              <a:rPr lang="en-US" smtClean="0"/>
              <a:t>A P-value is a conditional probability—the probability of the observed statistic </a:t>
            </a:r>
            <a:r>
              <a:rPr lang="en-US" i="1" smtClean="0"/>
              <a:t>given</a:t>
            </a:r>
            <a:r>
              <a:rPr lang="en-US" smtClean="0"/>
              <a:t> that the null hypothesis is true.</a:t>
            </a:r>
          </a:p>
          <a:p>
            <a:pPr marL="742950" lvl="1" indent="-285750" eaLnBrk="1" hangingPunct="1"/>
            <a:r>
              <a:rPr lang="en-US" smtClean="0"/>
              <a:t>The P-value is NOT the probability that the null hypothesis is true. </a:t>
            </a:r>
          </a:p>
          <a:p>
            <a:pPr marL="742950" lvl="1" indent="-285750" eaLnBrk="1" hangingPunct="1"/>
            <a:r>
              <a:rPr lang="en-US" smtClean="0"/>
              <a:t>It’s not even the conditional probability that null hypothesis is true given the data.</a:t>
            </a:r>
          </a:p>
          <a:p>
            <a:pPr marL="342900" indent="-342900" eaLnBrk="1" hangingPunct="1"/>
            <a:r>
              <a:rPr lang="en-US" smtClean="0"/>
              <a:t>Be careful to interpret the P-value correctly.</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026"/>
          <p:cNvSpPr>
            <a:spLocks noGrp="1" noChangeArrowheads="1"/>
          </p:cNvSpPr>
          <p:nvPr>
            <p:ph type="title"/>
          </p:nvPr>
        </p:nvSpPr>
        <p:spPr/>
        <p:txBody>
          <a:bodyPr/>
          <a:lstStyle/>
          <a:p>
            <a:pPr eaLnBrk="1" hangingPunct="1"/>
            <a:r>
              <a:rPr lang="en-US" smtClean="0"/>
              <a:t>What to Do with a High P-Value</a:t>
            </a:r>
          </a:p>
        </p:txBody>
      </p:sp>
      <p:sp>
        <p:nvSpPr>
          <p:cNvPr id="25602" name="Rectangle 1027"/>
          <p:cNvSpPr>
            <a:spLocks noGrp="1" noChangeArrowheads="1"/>
          </p:cNvSpPr>
          <p:nvPr>
            <p:ph type="body" idx="1"/>
          </p:nvPr>
        </p:nvSpPr>
        <p:spPr>
          <a:xfrm>
            <a:off x="533400" y="1371600"/>
            <a:ext cx="8294688" cy="4953000"/>
          </a:xfrm>
        </p:spPr>
        <p:txBody>
          <a:bodyPr/>
          <a:lstStyle/>
          <a:p>
            <a:pPr marL="342900" indent="-342900" eaLnBrk="1" hangingPunct="1"/>
            <a:r>
              <a:rPr lang="en-US" sz="2400" smtClean="0"/>
              <a:t>When we see a small P-value, we could continue to believe the null hypothesis and conclude that we just witnessed a rare event.  But instead, we trust the data and use it as evidence to reject the null hypothesis.</a:t>
            </a:r>
          </a:p>
          <a:p>
            <a:pPr marL="342900" indent="-342900" eaLnBrk="1" hangingPunct="1"/>
            <a:r>
              <a:rPr lang="en-US" sz="2400" smtClean="0"/>
              <a:t>However big P-values just mean what we observed isn’t surprising.  That is, the results are now in line with our assumption that the null hypothesis models the world, so we have no reason to reject it.</a:t>
            </a:r>
          </a:p>
          <a:p>
            <a:pPr marL="342900" indent="-342900" eaLnBrk="1" hangingPunct="1"/>
            <a:r>
              <a:rPr lang="en-US" sz="2400" smtClean="0"/>
              <a:t>A big P-value doesn’t prove that the null hypothesis is true, but it certainly offers no evidence that it is </a:t>
            </a:r>
            <a:r>
              <a:rPr lang="en-US" sz="2400" i="1" smtClean="0"/>
              <a:t>not</a:t>
            </a:r>
            <a:r>
              <a:rPr lang="en-US" sz="2400" smtClean="0"/>
              <a:t> true. </a:t>
            </a:r>
          </a:p>
          <a:p>
            <a:pPr marL="342900" indent="-342900" eaLnBrk="1" hangingPunct="1"/>
            <a:r>
              <a:rPr lang="en-US" sz="2400" smtClean="0"/>
              <a:t>Thus, when we see a large P-value, all we can say is that we “don’t reject the null hypothesis.”</a:t>
            </a:r>
            <a:r>
              <a:rPr lang="en-US" sz="2000" smtClean="0"/>
              <a:t>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mtClean="0"/>
              <a:t>Alpha Levels</a:t>
            </a:r>
          </a:p>
        </p:txBody>
      </p:sp>
      <p:sp>
        <p:nvSpPr>
          <p:cNvPr id="27650" name="Rectangle 3"/>
          <p:cNvSpPr>
            <a:spLocks noGrp="1" noChangeArrowheads="1"/>
          </p:cNvSpPr>
          <p:nvPr>
            <p:ph type="body" idx="1"/>
          </p:nvPr>
        </p:nvSpPr>
        <p:spPr/>
        <p:txBody>
          <a:bodyPr/>
          <a:lstStyle/>
          <a:p>
            <a:pPr marL="342900" indent="-342900" eaLnBrk="1" hangingPunct="1"/>
            <a:r>
              <a:rPr lang="en-US" smtClean="0"/>
              <a:t>Sometimes we need to make a firm decision about whether or not to reject the null hypothesis.</a:t>
            </a:r>
          </a:p>
          <a:p>
            <a:pPr marL="342900" indent="-342900" eaLnBrk="1" hangingPunct="1"/>
            <a:r>
              <a:rPr lang="en-US" smtClean="0"/>
              <a:t>When the P-value is small, it tells us that our data are rare </a:t>
            </a:r>
            <a:r>
              <a:rPr lang="en-US" i="1" smtClean="0"/>
              <a:t>given the null hypothesis</a:t>
            </a:r>
            <a:r>
              <a:rPr lang="en-US" smtClean="0"/>
              <a:t>. </a:t>
            </a:r>
          </a:p>
          <a:p>
            <a:pPr marL="342900" indent="-342900" eaLnBrk="1" hangingPunct="1"/>
            <a:r>
              <a:rPr lang="en-US" smtClean="0"/>
              <a:t>How rare is “rare”? </a:t>
            </a:r>
            <a:endParaRPr lang="en-US" smtClean="0">
              <a:solidFill>
                <a:srgbClr val="FF0066"/>
              </a:solidFill>
              <a:sym typeface="Symbol" pitchFamily="18" charset="2"/>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mtClean="0"/>
              <a:t>Alpha Levels (cont.)</a:t>
            </a:r>
          </a:p>
        </p:txBody>
      </p:sp>
      <p:sp>
        <p:nvSpPr>
          <p:cNvPr id="29698" name="Rectangle 3"/>
          <p:cNvSpPr>
            <a:spLocks noGrp="1" noChangeArrowheads="1"/>
          </p:cNvSpPr>
          <p:nvPr>
            <p:ph type="body" idx="1"/>
          </p:nvPr>
        </p:nvSpPr>
        <p:spPr/>
        <p:txBody>
          <a:bodyPr/>
          <a:lstStyle/>
          <a:p>
            <a:pPr marL="342900" indent="-342900" eaLnBrk="1" hangingPunct="1"/>
            <a:r>
              <a:rPr lang="en-US" smtClean="0"/>
              <a:t>We can define “rare event” arbitrarily by setting a threshold for our P-value. </a:t>
            </a:r>
          </a:p>
          <a:p>
            <a:pPr marL="742950" lvl="1" indent="-285750" eaLnBrk="1" hangingPunct="1"/>
            <a:r>
              <a:rPr lang="en-US" smtClean="0"/>
              <a:t>If our P-value falls below that point, we’ll reject H</a:t>
            </a:r>
            <a:r>
              <a:rPr lang="en-US" baseline="-25000" smtClean="0"/>
              <a:t>0</a:t>
            </a:r>
            <a:r>
              <a:rPr lang="en-US" smtClean="0"/>
              <a:t>. We call such results </a:t>
            </a:r>
            <a:r>
              <a:rPr lang="en-US" smtClean="0">
                <a:solidFill>
                  <a:schemeClr val="hlink"/>
                </a:solidFill>
              </a:rPr>
              <a:t>statistically significant</a:t>
            </a:r>
            <a:r>
              <a:rPr lang="en-US" smtClean="0"/>
              <a:t>.</a:t>
            </a:r>
          </a:p>
          <a:p>
            <a:pPr marL="742950" lvl="1" indent="-285750" eaLnBrk="1" hangingPunct="1"/>
            <a:r>
              <a:rPr lang="en-US" smtClean="0"/>
              <a:t>The threshold is called an</a:t>
            </a:r>
            <a:r>
              <a:rPr lang="en-US" smtClean="0">
                <a:solidFill>
                  <a:srgbClr val="FF0000"/>
                </a:solidFill>
              </a:rPr>
              <a:t> </a:t>
            </a:r>
            <a:r>
              <a:rPr lang="en-US" smtClean="0">
                <a:solidFill>
                  <a:schemeClr val="hlink"/>
                </a:solidFill>
              </a:rPr>
              <a:t>alpha level</a:t>
            </a:r>
            <a:r>
              <a:rPr lang="en-US" smtClean="0"/>
              <a:t>, denoted by α</a:t>
            </a:r>
            <a:r>
              <a:rPr lang="en-US" smtClean="0">
                <a:sym typeface="Symbol" pitchFamily="18" charset="2"/>
              </a:rPr>
              <a:t>.</a:t>
            </a:r>
            <a:endParaRPr lang="en-US"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Alpha Levels (cont.)</a:t>
            </a:r>
          </a:p>
        </p:txBody>
      </p:sp>
      <p:sp>
        <p:nvSpPr>
          <p:cNvPr id="31746" name="Rectangle 3"/>
          <p:cNvSpPr>
            <a:spLocks noGrp="1" noChangeArrowheads="1"/>
          </p:cNvSpPr>
          <p:nvPr>
            <p:ph type="body" idx="1"/>
          </p:nvPr>
        </p:nvSpPr>
        <p:spPr>
          <a:xfrm>
            <a:off x="457200" y="1600200"/>
            <a:ext cx="8382000" cy="4525963"/>
          </a:xfrm>
        </p:spPr>
        <p:txBody>
          <a:bodyPr/>
          <a:lstStyle/>
          <a:p>
            <a:pPr marL="342900" indent="-342900" eaLnBrk="1" hangingPunct="1"/>
            <a:r>
              <a:rPr lang="en-US" smtClean="0">
                <a:sym typeface="Symbol" pitchFamily="18" charset="2"/>
              </a:rPr>
              <a:t>Common alpha levels are 0.10, 0.05, and 0.01. </a:t>
            </a:r>
          </a:p>
          <a:p>
            <a:pPr marL="742950" lvl="1" indent="-285750" eaLnBrk="1" hangingPunct="1"/>
            <a:r>
              <a:rPr lang="en-US" smtClean="0">
                <a:sym typeface="Symbol" pitchFamily="18" charset="2"/>
              </a:rPr>
              <a:t>You have the option—almost the </a:t>
            </a:r>
            <a:r>
              <a:rPr lang="en-US" i="1" smtClean="0">
                <a:sym typeface="Symbol" pitchFamily="18" charset="2"/>
              </a:rPr>
              <a:t>obligation</a:t>
            </a:r>
            <a:r>
              <a:rPr lang="en-US" smtClean="0">
                <a:sym typeface="Symbol" pitchFamily="18" charset="2"/>
              </a:rPr>
              <a:t>—to consider your alpha level carefully and choose an appropriate one for the situation.</a:t>
            </a:r>
          </a:p>
          <a:p>
            <a:pPr marL="342900" indent="-342900" eaLnBrk="1" hangingPunct="1"/>
            <a:r>
              <a:rPr lang="en-US" smtClean="0">
                <a:sym typeface="Symbol" pitchFamily="18" charset="2"/>
              </a:rPr>
              <a:t>The alpha level is also called the </a:t>
            </a:r>
            <a:r>
              <a:rPr lang="en-US" smtClean="0">
                <a:solidFill>
                  <a:schemeClr val="hlink"/>
                </a:solidFill>
                <a:sym typeface="Symbol" pitchFamily="18" charset="2"/>
              </a:rPr>
              <a:t>significance level</a:t>
            </a:r>
            <a:r>
              <a:rPr lang="en-US" smtClean="0">
                <a:sym typeface="Symbol" pitchFamily="18" charset="2"/>
              </a:rPr>
              <a:t>. </a:t>
            </a:r>
          </a:p>
          <a:p>
            <a:pPr marL="742950" lvl="1" indent="-285750" eaLnBrk="1" hangingPunct="1"/>
            <a:r>
              <a:rPr lang="en-US" smtClean="0">
                <a:sym typeface="Symbol" pitchFamily="18" charset="2"/>
              </a:rPr>
              <a:t>When we reject the null hypothesis, we say that the test is “significant at that level.”</a:t>
            </a:r>
            <a:endParaRPr lang="en-US" smtClean="0">
              <a:solidFill>
                <a:srgbClr val="FF0066"/>
              </a:solidFill>
              <a:sym typeface="Symbol" pitchFamily="18" charset="2"/>
            </a:endParaRP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1022</TotalTime>
  <Words>2034</Words>
  <Application>Microsoft Office PowerPoint</Application>
  <PresentationFormat>Letter Paper (8.5x11 in)</PresentationFormat>
  <Paragraphs>178</Paragraphs>
  <Slides>33</Slides>
  <Notes>32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ＭＳ Ｐゴシック</vt:lpstr>
      <vt:lpstr>Arial</vt:lpstr>
      <vt:lpstr>Symbol</vt:lpstr>
      <vt:lpstr>Tahoma</vt:lpstr>
      <vt:lpstr>Wingdings</vt:lpstr>
      <vt:lpstr>Blends</vt:lpstr>
      <vt:lpstr>Equation</vt:lpstr>
      <vt:lpstr> Chapter 20</vt:lpstr>
      <vt:lpstr>Zero In on the Null</vt:lpstr>
      <vt:lpstr>Zero In on the Null (cont.)</vt:lpstr>
      <vt:lpstr>Zero In on the Null (cont.)</vt:lpstr>
      <vt:lpstr>How to Think About P-Values</vt:lpstr>
      <vt:lpstr>What to Do with a High P-Value</vt:lpstr>
      <vt:lpstr>Alpha Levels</vt:lpstr>
      <vt:lpstr>Alpha Levels (cont.)</vt:lpstr>
      <vt:lpstr>Alpha Levels (cont.)</vt:lpstr>
      <vt:lpstr>Alpha Levels (cont.)</vt:lpstr>
      <vt:lpstr>Alpha Levels (cont.)</vt:lpstr>
      <vt:lpstr>Alpha Levels (cont.)</vt:lpstr>
      <vt:lpstr>Significant vs. Important</vt:lpstr>
      <vt:lpstr>Significant vs. Important (cont.)</vt:lpstr>
      <vt:lpstr>Confidence Intervals and Hypothesis Tests</vt:lpstr>
      <vt:lpstr>Confidence Intervals and Hypothesis Tests (cont.)</vt:lpstr>
      <vt:lpstr>Confidence Intervals and Hypothesis Tests (cont.)</vt:lpstr>
      <vt:lpstr>*A 95% Confidence Interval for Small Samples</vt:lpstr>
      <vt:lpstr>*A Better Confidence Interval for Proportions (cont.)</vt:lpstr>
      <vt:lpstr>Making Errors</vt:lpstr>
      <vt:lpstr>Making Errors (cont.)</vt:lpstr>
      <vt:lpstr>Making Errors (cont.)</vt:lpstr>
      <vt:lpstr>Making Errors (cont.)</vt:lpstr>
      <vt:lpstr>Making Errors (cont.)</vt:lpstr>
      <vt:lpstr>Power</vt:lpstr>
      <vt:lpstr>Power (cont.)</vt:lpstr>
      <vt:lpstr>A Picture Worth                  Words</vt:lpstr>
      <vt:lpstr>A Picture Worth                 Words (cont.)</vt:lpstr>
      <vt:lpstr>Reducing Both Type I and Type II Error</vt:lpstr>
      <vt:lpstr>Reducing Both Type I and Type II Error (cont.)</vt:lpstr>
      <vt:lpstr>Reducing Both Type I and Type II Error (cont.)</vt:lpstr>
      <vt:lpstr>What Can Go Wrong?</vt:lpstr>
      <vt:lpstr>What Can Go Wrong? (cont.)</vt:lpstr>
    </vt:vector>
  </TitlesOfParts>
  <Company>Copyright © 2010, 2007, 2004 Pearson Education,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dc:title>
  <dc:subject>More About Tests and Intervals</dc:subject>
  <dc:creator>David Bock</dc:creator>
  <cp:lastModifiedBy>Ballard, Kim (kballard1@psusd.us)</cp:lastModifiedBy>
  <cp:revision>65</cp:revision>
  <cp:lastPrinted>2001-11-04T00:51:13Z</cp:lastPrinted>
  <dcterms:created xsi:type="dcterms:W3CDTF">2005-02-25T19:46:41Z</dcterms:created>
  <dcterms:modified xsi:type="dcterms:W3CDTF">2017-05-08T19:05:53Z</dcterms:modified>
</cp:coreProperties>
</file>