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56" r:id="rId4"/>
    <p:sldId id="35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4" r:id="rId13"/>
    <p:sldId id="363" r:id="rId14"/>
    <p:sldId id="375" r:id="rId15"/>
    <p:sldId id="376" r:id="rId16"/>
    <p:sldId id="377" r:id="rId17"/>
    <p:sldId id="364" r:id="rId18"/>
    <p:sldId id="380" r:id="rId19"/>
    <p:sldId id="381" r:id="rId20"/>
    <p:sldId id="382" r:id="rId21"/>
    <p:sldId id="378" r:id="rId22"/>
    <p:sldId id="383" r:id="rId23"/>
    <p:sldId id="384" r:id="rId24"/>
    <p:sldId id="292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2"/>
    <p:restoredTop sz="94595"/>
  </p:normalViewPr>
  <p:slideViewPr>
    <p:cSldViewPr snapToGrid="0" snapToObjects="1">
      <p:cViewPr>
        <p:scale>
          <a:sx n="80" d="100"/>
          <a:sy n="80" d="100"/>
        </p:scale>
        <p:origin x="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1488"/>
            <a:ext cx="9897979" cy="1700470"/>
          </a:xfrm>
        </p:spPr>
        <p:txBody>
          <a:bodyPr>
            <a:normAutofit/>
          </a:bodyPr>
          <a:lstStyle/>
          <a:p>
            <a:r>
              <a:rPr lang="en-US" b="1" smtClean="0"/>
              <a:t>2.1</a:t>
            </a:r>
            <a:r>
              <a:rPr lang="en-US" b="1" smtClean="0"/>
              <a:t> </a:t>
            </a:r>
            <a:r>
              <a:rPr lang="en-US" b="1"/>
              <a:t>For Real?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857668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/>
              <a:t>Sample Surveys, </a:t>
            </a:r>
            <a:r>
              <a:rPr lang="en-US" sz="4000" b="1" dirty="0" smtClean="0"/>
              <a:t>Observational Studies</a:t>
            </a:r>
            <a:r>
              <a:rPr lang="en-US" sz="4000" b="1" dirty="0"/>
              <a:t>, and Experiments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94" y="1009315"/>
            <a:ext cx="10073105" cy="1280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3" y="2890253"/>
            <a:ext cx="8648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83" y="806638"/>
            <a:ext cx="9649995" cy="2602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27" y="3483855"/>
            <a:ext cx="75438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74" y="4463047"/>
            <a:ext cx="8102600" cy="1384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67183" y="881451"/>
            <a:ext cx="9781663" cy="658591"/>
            <a:chOff x="1126968" y="3224789"/>
            <a:chExt cx="9781663" cy="658591"/>
          </a:xfrm>
          <a:solidFill>
            <a:srgbClr val="FF0000">
              <a:alpha val="14000"/>
            </a:srgbClr>
          </a:solidFill>
        </p:grpSpPr>
        <p:sp>
          <p:nvSpPr>
            <p:cNvPr id="8" name="Rounded Rectangle 7"/>
            <p:cNvSpPr/>
            <p:nvPr/>
          </p:nvSpPr>
          <p:spPr>
            <a:xfrm>
              <a:off x="1203158" y="3224789"/>
              <a:ext cx="9705473" cy="308071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26968" y="3561665"/>
              <a:ext cx="6890754" cy="321715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12231" y="2326104"/>
            <a:ext cx="9280358" cy="657728"/>
            <a:chOff x="1612231" y="2326104"/>
            <a:chExt cx="9280358" cy="657728"/>
          </a:xfrm>
        </p:grpSpPr>
        <p:sp>
          <p:nvSpPr>
            <p:cNvPr id="12" name="Rounded Rectangle 11"/>
            <p:cNvSpPr/>
            <p:nvPr/>
          </p:nvSpPr>
          <p:spPr>
            <a:xfrm>
              <a:off x="6593305" y="2326104"/>
              <a:ext cx="4299284" cy="36897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12231" y="2671010"/>
              <a:ext cx="2671011" cy="31282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195010" y="3023936"/>
            <a:ext cx="4660232" cy="28073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37158" y="2703094"/>
            <a:ext cx="4451684" cy="34490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83" y="806638"/>
            <a:ext cx="9649995" cy="260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43" y="3542581"/>
            <a:ext cx="77089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43" y="4349220"/>
            <a:ext cx="8280400" cy="2311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67183" y="881451"/>
            <a:ext cx="9781663" cy="658591"/>
            <a:chOff x="1126968" y="3224789"/>
            <a:chExt cx="9781663" cy="658591"/>
          </a:xfrm>
          <a:solidFill>
            <a:srgbClr val="FF0000">
              <a:alpha val="14000"/>
            </a:srgbClr>
          </a:solidFill>
        </p:grpSpPr>
        <p:sp>
          <p:nvSpPr>
            <p:cNvPr id="8" name="Rounded Rectangle 7"/>
            <p:cNvSpPr/>
            <p:nvPr/>
          </p:nvSpPr>
          <p:spPr>
            <a:xfrm>
              <a:off x="1203158" y="3224789"/>
              <a:ext cx="9705473" cy="308071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26968" y="3561665"/>
              <a:ext cx="6890754" cy="321715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2231" y="2326104"/>
            <a:ext cx="9280358" cy="657728"/>
            <a:chOff x="1612231" y="2326104"/>
            <a:chExt cx="9280358" cy="657728"/>
          </a:xfrm>
        </p:grpSpPr>
        <p:sp>
          <p:nvSpPr>
            <p:cNvPr id="12" name="Rounded Rectangle 11"/>
            <p:cNvSpPr/>
            <p:nvPr/>
          </p:nvSpPr>
          <p:spPr>
            <a:xfrm>
              <a:off x="6593305" y="2326104"/>
              <a:ext cx="4299284" cy="36897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12231" y="2671010"/>
              <a:ext cx="2671011" cy="31282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195010" y="3023936"/>
            <a:ext cx="4660232" cy="28073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37158" y="2703094"/>
            <a:ext cx="4451684" cy="34490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6" y="0"/>
            <a:ext cx="104394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3" y="2016624"/>
            <a:ext cx="6347188" cy="2009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6" y="893678"/>
            <a:ext cx="3619500" cy="4686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83632" y="2196904"/>
            <a:ext cx="6236368" cy="1027560"/>
            <a:chOff x="1383632" y="2196904"/>
            <a:chExt cx="6236368" cy="1027560"/>
          </a:xfrm>
        </p:grpSpPr>
        <p:sp>
          <p:nvSpPr>
            <p:cNvPr id="5" name="Rounded Rectangle 4"/>
            <p:cNvSpPr/>
            <p:nvPr/>
          </p:nvSpPr>
          <p:spPr>
            <a:xfrm>
              <a:off x="1391653" y="2196904"/>
              <a:ext cx="6228347" cy="706717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83632" y="2894736"/>
              <a:ext cx="2995863" cy="329728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78409" y="2863518"/>
            <a:ext cx="6125550" cy="1098882"/>
            <a:chOff x="1478409" y="2863518"/>
            <a:chExt cx="6125550" cy="1098882"/>
          </a:xfrm>
        </p:grpSpPr>
        <p:sp>
          <p:nvSpPr>
            <p:cNvPr id="8" name="Rounded Rectangle 7"/>
            <p:cNvSpPr/>
            <p:nvPr/>
          </p:nvSpPr>
          <p:spPr>
            <a:xfrm>
              <a:off x="4390053" y="2863518"/>
              <a:ext cx="3213906" cy="344904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94452" y="3256549"/>
              <a:ext cx="5163021" cy="336883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78409" y="3609476"/>
              <a:ext cx="3574853" cy="352924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8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6" y="0"/>
            <a:ext cx="104394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53" y="635000"/>
            <a:ext cx="5359400" cy="290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6" y="893678"/>
            <a:ext cx="3619500" cy="4686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35178" y="1387641"/>
            <a:ext cx="3104148" cy="2646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2526" y="1343527"/>
            <a:ext cx="4814106" cy="918410"/>
            <a:chOff x="1237779" y="954508"/>
            <a:chExt cx="4814106" cy="918410"/>
          </a:xfrm>
        </p:grpSpPr>
        <p:sp>
          <p:nvSpPr>
            <p:cNvPr id="8" name="Rounded Rectangle 7"/>
            <p:cNvSpPr/>
            <p:nvPr/>
          </p:nvSpPr>
          <p:spPr>
            <a:xfrm>
              <a:off x="5529042" y="954508"/>
              <a:ext cx="522843" cy="308810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53820" y="1267329"/>
              <a:ext cx="4268675" cy="332874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37779" y="1524002"/>
              <a:ext cx="3145728" cy="348916"/>
            </a:xfrm>
            <a:prstGeom prst="roundRect">
              <a:avLst/>
            </a:prstGeom>
            <a:solidFill>
              <a:srgbClr val="0432FF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2526" y="1942601"/>
            <a:ext cx="5163021" cy="912894"/>
            <a:chOff x="1395456" y="2589299"/>
            <a:chExt cx="5163021" cy="912894"/>
          </a:xfrm>
          <a:solidFill>
            <a:srgbClr val="FF0000">
              <a:alpha val="17000"/>
            </a:srgbClr>
          </a:solidFill>
        </p:grpSpPr>
        <p:sp>
          <p:nvSpPr>
            <p:cNvPr id="12" name="Rounded Rectangle 11"/>
            <p:cNvSpPr/>
            <p:nvPr/>
          </p:nvSpPr>
          <p:spPr>
            <a:xfrm>
              <a:off x="4531422" y="2589299"/>
              <a:ext cx="1458897" cy="31933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5456" y="2883234"/>
              <a:ext cx="5163021" cy="33688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98198" y="3192382"/>
              <a:ext cx="1137721" cy="30981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9" y="3714416"/>
            <a:ext cx="4775200" cy="72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7" y="4731753"/>
            <a:ext cx="8775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6" y="0"/>
            <a:ext cx="104394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06" y="1123950"/>
            <a:ext cx="4775200" cy="3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56" y="1845678"/>
            <a:ext cx="84074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06" y="3213100"/>
            <a:ext cx="8928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06" y="3970922"/>
            <a:ext cx="8623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6" y="0"/>
            <a:ext cx="104394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89" y="894348"/>
            <a:ext cx="90551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3" y="3148932"/>
            <a:ext cx="8801100" cy="1028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87833" y="928935"/>
            <a:ext cx="8534735" cy="643191"/>
            <a:chOff x="1395456" y="2883234"/>
            <a:chExt cx="8534735" cy="643191"/>
          </a:xfrm>
          <a:solidFill>
            <a:srgbClr val="008F00">
              <a:alpha val="17000"/>
            </a:srgbClr>
          </a:solidFill>
        </p:grpSpPr>
        <p:sp>
          <p:nvSpPr>
            <p:cNvPr id="7" name="Rounded Rectangle 6"/>
            <p:cNvSpPr/>
            <p:nvPr/>
          </p:nvSpPr>
          <p:spPr>
            <a:xfrm>
              <a:off x="1395456" y="2883234"/>
              <a:ext cx="8534735" cy="32234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98198" y="3192382"/>
              <a:ext cx="6590899" cy="33404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1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2" y="0"/>
            <a:ext cx="11101137" cy="173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7" y="1736029"/>
            <a:ext cx="10071100" cy="172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47" y="3739816"/>
            <a:ext cx="9944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2" y="0"/>
            <a:ext cx="11101137" cy="173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4" y="1736559"/>
            <a:ext cx="9944100" cy="151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24" y="3332080"/>
            <a:ext cx="9791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2" y="0"/>
            <a:ext cx="11101137" cy="173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63" y="1913690"/>
            <a:ext cx="100965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63" y="3132751"/>
            <a:ext cx="9842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42" y="983247"/>
            <a:ext cx="9965722" cy="34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2" y="0"/>
            <a:ext cx="11101137" cy="173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3" y="1736029"/>
            <a:ext cx="1012190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2" y="2993189"/>
            <a:ext cx="9575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1" y="0"/>
            <a:ext cx="10274300" cy="330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55" y="1315452"/>
            <a:ext cx="1681966" cy="1465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16" y="3302000"/>
            <a:ext cx="5511800" cy="13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4" y="4807285"/>
            <a:ext cx="5638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1" y="0"/>
            <a:ext cx="10274300" cy="330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55" y="1315452"/>
            <a:ext cx="1681966" cy="146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346783"/>
            <a:ext cx="85344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38" y="4140866"/>
            <a:ext cx="8877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1" y="0"/>
            <a:ext cx="10274300" cy="330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55" y="1315452"/>
            <a:ext cx="1681966" cy="146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55" y="3410283"/>
            <a:ext cx="85471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71" y="4096083"/>
            <a:ext cx="93472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75398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</a:t>
            </a:r>
            <a:r>
              <a:rPr lang="en-US" sz="3000" dirty="0" smtClean="0">
                <a:solidFill>
                  <a:srgbClr val="7030A0"/>
                </a:solidFill>
              </a:rPr>
              <a:t>a characteristic of interest?</a:t>
            </a:r>
            <a:endParaRPr lang="en-US" sz="3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</a:t>
            </a:r>
            <a:r>
              <a:rPr lang="en-US" sz="3000" dirty="0" smtClean="0">
                <a:solidFill>
                  <a:srgbClr val="FFC000"/>
                </a:solidFill>
              </a:rPr>
              <a:t>sample survey?</a:t>
            </a:r>
            <a:endParaRPr lang="en-US" sz="30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random sample?</a:t>
            </a:r>
            <a:endParaRPr lang="en-US" sz="3000" dirty="0" smtClean="0">
              <a:solidFill>
                <a:srgbClr val="008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</a:t>
            </a:r>
            <a:r>
              <a:rPr lang="en-US" sz="3000" dirty="0" smtClean="0">
                <a:solidFill>
                  <a:srgbClr val="0432FF"/>
                </a:solidFill>
              </a:rPr>
              <a:t>biased sample?</a:t>
            </a:r>
            <a:endParaRPr lang="en-US" sz="3000" dirty="0" smtClean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an observational study?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an experiment?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treatment?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an experimental unit?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confounding?</a:t>
            </a:r>
            <a:endParaRPr lang="en-US" sz="3000" dirty="0" smtClean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1021" y="1145260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z-score?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How is a z-score calculated?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percentile?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do you determine a percentile?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How do you determine the probability of a given data value within a normal distribution?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36" y="968542"/>
            <a:ext cx="10184367" cy="48707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85636" y="1411706"/>
            <a:ext cx="6057902" cy="1010651"/>
            <a:chOff x="1385636" y="1411706"/>
            <a:chExt cx="6057902" cy="1010651"/>
          </a:xfrm>
        </p:grpSpPr>
        <p:sp>
          <p:nvSpPr>
            <p:cNvPr id="13" name="Rounded Rectangle 12"/>
            <p:cNvSpPr/>
            <p:nvPr/>
          </p:nvSpPr>
          <p:spPr>
            <a:xfrm>
              <a:off x="1385636" y="1748589"/>
              <a:ext cx="6057902" cy="673768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64730" y="1411706"/>
              <a:ext cx="4862765" cy="336884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53550" y="4070016"/>
            <a:ext cx="6282492" cy="678447"/>
            <a:chOff x="1353550" y="4070016"/>
            <a:chExt cx="6282492" cy="678447"/>
          </a:xfrm>
          <a:solidFill>
            <a:schemeClr val="accent2">
              <a:alpha val="33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1385636" y="4070016"/>
              <a:ext cx="6250406" cy="34156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53550" y="4416929"/>
              <a:ext cx="4533903" cy="33153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9621" y="4788896"/>
            <a:ext cx="5887453" cy="922093"/>
            <a:chOff x="2129256" y="1428438"/>
            <a:chExt cx="5769144" cy="922093"/>
          </a:xfrm>
        </p:grpSpPr>
        <p:sp>
          <p:nvSpPr>
            <p:cNvPr id="21" name="Rounded Rectangle 20"/>
            <p:cNvSpPr/>
            <p:nvPr/>
          </p:nvSpPr>
          <p:spPr>
            <a:xfrm>
              <a:off x="2129256" y="2091185"/>
              <a:ext cx="3860133" cy="25934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29256" y="1428438"/>
              <a:ext cx="5769144" cy="569167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10" y="925763"/>
            <a:ext cx="10651752" cy="346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74" y="2829426"/>
            <a:ext cx="7785100" cy="67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7" y="4514662"/>
            <a:ext cx="868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90" y="806638"/>
            <a:ext cx="9182100" cy="5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4441658"/>
            <a:ext cx="8216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5" y="806638"/>
            <a:ext cx="8648700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42" y="1920374"/>
            <a:ext cx="7543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8" y="1616910"/>
            <a:ext cx="10792315" cy="2345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79093" y="2494875"/>
            <a:ext cx="10640932" cy="1034388"/>
            <a:chOff x="1179093" y="2494875"/>
            <a:chExt cx="10640932" cy="1034388"/>
          </a:xfrm>
          <a:solidFill>
            <a:srgbClr val="0432FF">
              <a:alpha val="27000"/>
            </a:srgb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1187117" y="2494875"/>
              <a:ext cx="10632908" cy="697505"/>
              <a:chOff x="-2996866" y="4070016"/>
              <a:chExt cx="10632908" cy="697505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3965406" y="4070016"/>
                <a:ext cx="3670636" cy="344578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-2996866" y="4416929"/>
                <a:ext cx="10475494" cy="35059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79093" y="3192706"/>
              <a:ext cx="4146885" cy="33655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968" y="3224789"/>
            <a:ext cx="10551685" cy="673444"/>
            <a:chOff x="1126968" y="3224789"/>
            <a:chExt cx="10551685" cy="673444"/>
          </a:xfrm>
          <a:solidFill>
            <a:srgbClr val="FF0000">
              <a:alpha val="14000"/>
            </a:srgbClr>
          </a:solidFill>
        </p:grpSpPr>
        <p:sp>
          <p:nvSpPr>
            <p:cNvPr id="12" name="Rounded Rectangle 11"/>
            <p:cNvSpPr/>
            <p:nvPr/>
          </p:nvSpPr>
          <p:spPr>
            <a:xfrm>
              <a:off x="5366083" y="3224789"/>
              <a:ext cx="6312570" cy="35259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26968" y="3561665"/>
              <a:ext cx="5723011" cy="33656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0926" y="1809487"/>
            <a:ext cx="9781663" cy="644955"/>
            <a:chOff x="1126968" y="3224789"/>
            <a:chExt cx="9781663" cy="644955"/>
          </a:xfrm>
          <a:solidFill>
            <a:srgbClr val="FF0000">
              <a:alpha val="14000"/>
            </a:srgbClr>
          </a:solidFill>
        </p:grpSpPr>
        <p:sp>
          <p:nvSpPr>
            <p:cNvPr id="16" name="Rounded Rectangle 15"/>
            <p:cNvSpPr/>
            <p:nvPr/>
          </p:nvSpPr>
          <p:spPr>
            <a:xfrm>
              <a:off x="1203158" y="3224789"/>
              <a:ext cx="9705473" cy="308071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26968" y="3561665"/>
              <a:ext cx="9316442" cy="308079"/>
            </a:xfrm>
            <a:prstGeom prst="roundRect">
              <a:avLst/>
            </a:prstGeom>
            <a:solidFill>
              <a:srgbClr val="008F00">
                <a:alpha val="1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43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-1"/>
            <a:ext cx="10848473" cy="806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806638"/>
            <a:ext cx="7739648" cy="4311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58" y="4940967"/>
            <a:ext cx="2832626" cy="1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12183</TotalTime>
  <Words>125</Words>
  <Application>Microsoft Macintosh PowerPoint</Application>
  <PresentationFormat>Widescreen</PresentationFormat>
  <Paragraphs>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Mangal</vt:lpstr>
      <vt:lpstr>Arial</vt:lpstr>
      <vt:lpstr>Office Theme</vt:lpstr>
      <vt:lpstr>2.1 For Real?</vt:lpstr>
      <vt:lpstr>PowerPoint Presentation</vt:lpstr>
      <vt:lpstr>Let’s review what we’ve covered…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Marie Stevenson</cp:lastModifiedBy>
  <cp:revision>79</cp:revision>
  <dcterms:created xsi:type="dcterms:W3CDTF">2017-08-13T04:44:42Z</dcterms:created>
  <dcterms:modified xsi:type="dcterms:W3CDTF">2017-08-25T14:54:53Z</dcterms:modified>
</cp:coreProperties>
</file>