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40" r:id="rId4"/>
    <p:sldId id="441" r:id="rId5"/>
    <p:sldId id="450" r:id="rId6"/>
    <p:sldId id="446" r:id="rId7"/>
    <p:sldId id="447" r:id="rId8"/>
    <p:sldId id="443" r:id="rId9"/>
    <p:sldId id="451" r:id="rId10"/>
    <p:sldId id="452" r:id="rId11"/>
    <p:sldId id="453" r:id="rId12"/>
    <p:sldId id="454" r:id="rId13"/>
    <p:sldId id="458" r:id="rId14"/>
    <p:sldId id="444" r:id="rId15"/>
    <p:sldId id="455" r:id="rId16"/>
    <p:sldId id="459" r:id="rId17"/>
    <p:sldId id="456" r:id="rId18"/>
    <p:sldId id="457" r:id="rId19"/>
    <p:sldId id="460" r:id="rId20"/>
    <p:sldId id="44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08F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4"/>
    <p:restoredTop sz="94595"/>
  </p:normalViewPr>
  <p:slideViewPr>
    <p:cSldViewPr snapToGrid="0" snapToObjects="1">
      <p:cViewPr>
        <p:scale>
          <a:sx n="80" d="100"/>
          <a:sy n="80" d="100"/>
        </p:scale>
        <p:origin x="31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1488"/>
            <a:ext cx="9897979" cy="1700470"/>
          </a:xfrm>
        </p:spPr>
        <p:txBody>
          <a:bodyPr>
            <a:normAutofit/>
          </a:bodyPr>
          <a:lstStyle/>
          <a:p>
            <a:r>
              <a:rPr lang="en-US" b="1" dirty="0" smtClean="0"/>
              <a:t>2.4 How Much Different?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6416"/>
            <a:ext cx="9144000" cy="1155784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Using Statistical Significance to </a:t>
            </a:r>
            <a:r>
              <a:rPr lang="en-US" sz="4000" b="1" dirty="0" err="1"/>
              <a:t>MakeInferences</a:t>
            </a:r>
            <a:r>
              <a:rPr lang="en-US" sz="4000" b="1" dirty="0"/>
              <a:t> About Populations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5" y="144378"/>
            <a:ext cx="10685380" cy="624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32" y="768922"/>
            <a:ext cx="8915400" cy="1066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58914" y="847084"/>
            <a:ext cx="2669760" cy="340032"/>
          </a:xfrm>
          <a:prstGeom prst="roundRect">
            <a:avLst/>
          </a:prstGeom>
          <a:solidFill>
            <a:srgbClr val="0432FF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626641" y="823020"/>
            <a:ext cx="3864896" cy="34805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10" y="1977666"/>
            <a:ext cx="8267700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10" y="3084810"/>
            <a:ext cx="45339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5" y="144378"/>
            <a:ext cx="10685380" cy="624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883652"/>
            <a:ext cx="8331200" cy="39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37" y="1392082"/>
            <a:ext cx="7823200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26" y="2423695"/>
            <a:ext cx="80137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072255"/>
            <a:ext cx="8724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 THUS far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80198"/>
            <a:ext cx="10515600" cy="196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</a:t>
            </a:r>
            <a:r>
              <a:rPr lang="en-US" sz="3000" dirty="0" smtClean="0">
                <a:solidFill>
                  <a:srgbClr val="7030A0"/>
                </a:solidFill>
              </a:rPr>
              <a:t>sample proportion</a:t>
            </a:r>
            <a:r>
              <a:rPr lang="en-US" sz="3000" dirty="0" smtClean="0">
                <a:solidFill>
                  <a:srgbClr val="7030A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sample </a:t>
            </a:r>
            <a:r>
              <a:rPr lang="en-US" sz="3000" dirty="0" smtClean="0">
                <a:solidFill>
                  <a:srgbClr val="FFC000"/>
                </a:solidFill>
              </a:rPr>
              <a:t>mean?</a:t>
            </a:r>
            <a:endParaRPr lang="en-US" sz="3000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</a:t>
            </a:r>
            <a:r>
              <a:rPr lang="en-US" sz="3000" dirty="0" smtClean="0">
                <a:solidFill>
                  <a:srgbClr val="008F00"/>
                </a:solidFill>
              </a:rPr>
              <a:t>does statistically significant mean?</a:t>
            </a: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16" y="64168"/>
            <a:ext cx="10414000" cy="67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737268"/>
            <a:ext cx="8534400" cy="1308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53587" y="833186"/>
            <a:ext cx="8228350" cy="867278"/>
            <a:chOff x="1653587" y="833186"/>
            <a:chExt cx="8228350" cy="867278"/>
          </a:xfrm>
        </p:grpSpPr>
        <p:grpSp>
          <p:nvGrpSpPr>
            <p:cNvPr id="5" name="Group 4"/>
            <p:cNvGrpSpPr/>
            <p:nvPr/>
          </p:nvGrpSpPr>
          <p:grpSpPr>
            <a:xfrm>
              <a:off x="1661607" y="833186"/>
              <a:ext cx="8220330" cy="530393"/>
              <a:chOff x="2912891" y="678642"/>
              <a:chExt cx="8220330" cy="530393"/>
            </a:xfrm>
            <a:solidFill>
              <a:srgbClr val="7030A0">
                <a:alpha val="30000"/>
              </a:srgbClr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2912891" y="991464"/>
                <a:ext cx="8140119" cy="217571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920913" y="678642"/>
                <a:ext cx="8212308" cy="27372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653587" y="1426744"/>
              <a:ext cx="1971929" cy="273720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69630" y="1411372"/>
            <a:ext cx="7554581" cy="593891"/>
            <a:chOff x="955755" y="678641"/>
            <a:chExt cx="7554581" cy="593891"/>
          </a:xfrm>
          <a:solidFill>
            <a:srgbClr val="FF9300">
              <a:alpha val="30000"/>
            </a:srgbClr>
          </a:solidFill>
        </p:grpSpPr>
        <p:sp>
          <p:nvSpPr>
            <p:cNvPr id="13" name="Rounded Rectangle 12"/>
            <p:cNvSpPr/>
            <p:nvPr/>
          </p:nvSpPr>
          <p:spPr>
            <a:xfrm>
              <a:off x="955755" y="1023548"/>
              <a:ext cx="1554834" cy="24898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20913" y="678641"/>
              <a:ext cx="5589423" cy="30513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51816" y="2141286"/>
            <a:ext cx="8642395" cy="4419598"/>
            <a:chOff x="1851816" y="2141286"/>
            <a:chExt cx="8642395" cy="44195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211" y="2141286"/>
              <a:ext cx="8636000" cy="127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611" y="2510924"/>
              <a:ext cx="2997200" cy="2222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16" y="4815304"/>
              <a:ext cx="7759700" cy="10033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338" y="5900484"/>
              <a:ext cx="8178800" cy="66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0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64168"/>
            <a:ext cx="104521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8" y="724568"/>
            <a:ext cx="9118600" cy="127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8" y="2223168"/>
            <a:ext cx="48895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58" y="2883568"/>
            <a:ext cx="7023100" cy="1079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05461" y="1103758"/>
            <a:ext cx="8645444" cy="580663"/>
            <a:chOff x="1605461" y="1103758"/>
            <a:chExt cx="8645444" cy="580663"/>
          </a:xfrm>
        </p:grpSpPr>
        <p:sp>
          <p:nvSpPr>
            <p:cNvPr id="6" name="Rounded Rectangle 5"/>
            <p:cNvSpPr/>
            <p:nvPr/>
          </p:nvSpPr>
          <p:spPr>
            <a:xfrm>
              <a:off x="6955503" y="1103758"/>
              <a:ext cx="3295402" cy="259821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05461" y="1400537"/>
              <a:ext cx="5244518" cy="283884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81396" y="1384495"/>
            <a:ext cx="8797845" cy="620767"/>
            <a:chOff x="1581396" y="1384495"/>
            <a:chExt cx="8797845" cy="620767"/>
          </a:xfrm>
        </p:grpSpPr>
        <p:sp>
          <p:nvSpPr>
            <p:cNvPr id="9" name="Rounded Rectangle 8"/>
            <p:cNvSpPr/>
            <p:nvPr/>
          </p:nvSpPr>
          <p:spPr>
            <a:xfrm>
              <a:off x="6883312" y="1384495"/>
              <a:ext cx="3495929" cy="267842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81396" y="1697315"/>
              <a:ext cx="4466478" cy="307947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8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64168"/>
            <a:ext cx="104521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724568"/>
            <a:ext cx="7962900" cy="660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4042" y="1902995"/>
            <a:ext cx="8013700" cy="3365500"/>
            <a:chOff x="1794042" y="1902995"/>
            <a:chExt cx="8013700" cy="3365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042" y="1902995"/>
              <a:ext cx="8013700" cy="939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642" y="3033295"/>
              <a:ext cx="2984500" cy="223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5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64168"/>
            <a:ext cx="104521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724568"/>
            <a:ext cx="7962900" cy="660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63558" y="1807410"/>
            <a:ext cx="8432800" cy="3251200"/>
            <a:chOff x="1863558" y="1807410"/>
            <a:chExt cx="8432800" cy="325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58" y="1807410"/>
              <a:ext cx="8432800" cy="952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608" y="2759910"/>
              <a:ext cx="3060700" cy="229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64168"/>
            <a:ext cx="104521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95" y="724568"/>
            <a:ext cx="88773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31" y="1828131"/>
            <a:ext cx="8547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64168"/>
            <a:ext cx="104521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11" y="724568"/>
            <a:ext cx="9156700" cy="1003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45565" y="801101"/>
            <a:ext cx="8878056" cy="578521"/>
            <a:chOff x="2912891" y="678641"/>
            <a:chExt cx="8878056" cy="578521"/>
          </a:xfrm>
          <a:solidFill>
            <a:srgbClr val="7030A0">
              <a:alpha val="30000"/>
            </a:srgbClr>
          </a:solidFill>
        </p:grpSpPr>
        <p:sp>
          <p:nvSpPr>
            <p:cNvPr id="5" name="Rounded Rectangle 4"/>
            <p:cNvSpPr/>
            <p:nvPr/>
          </p:nvSpPr>
          <p:spPr>
            <a:xfrm>
              <a:off x="2912891" y="1023548"/>
              <a:ext cx="4915655" cy="23361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20913" y="678641"/>
              <a:ext cx="8870034" cy="28976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5460" y="1119800"/>
            <a:ext cx="9110665" cy="564621"/>
            <a:chOff x="1605460" y="1119800"/>
            <a:chExt cx="9110665" cy="564621"/>
          </a:xfrm>
          <a:solidFill>
            <a:srgbClr val="008F00">
              <a:alpha val="30000"/>
            </a:srgbClr>
          </a:solidFill>
        </p:grpSpPr>
        <p:sp>
          <p:nvSpPr>
            <p:cNvPr id="8" name="Rounded Rectangle 7"/>
            <p:cNvSpPr/>
            <p:nvPr/>
          </p:nvSpPr>
          <p:spPr>
            <a:xfrm>
              <a:off x="6586534" y="1119800"/>
              <a:ext cx="3712497" cy="24377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5460" y="1400537"/>
              <a:ext cx="9110665" cy="28388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31" y="1801062"/>
            <a:ext cx="87503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58" y="2589465"/>
            <a:ext cx="34036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81" y="2976484"/>
            <a:ext cx="8229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1" y="64168"/>
            <a:ext cx="104521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11" y="724568"/>
            <a:ext cx="9156700" cy="1003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45565" y="801101"/>
            <a:ext cx="8878056" cy="578521"/>
            <a:chOff x="2912891" y="678641"/>
            <a:chExt cx="8878056" cy="578521"/>
          </a:xfrm>
          <a:solidFill>
            <a:srgbClr val="7030A0">
              <a:alpha val="30000"/>
            </a:srgbClr>
          </a:solidFill>
        </p:grpSpPr>
        <p:sp>
          <p:nvSpPr>
            <p:cNvPr id="5" name="Rounded Rectangle 4"/>
            <p:cNvSpPr/>
            <p:nvPr/>
          </p:nvSpPr>
          <p:spPr>
            <a:xfrm>
              <a:off x="2912891" y="1023548"/>
              <a:ext cx="4915655" cy="23361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20913" y="678641"/>
              <a:ext cx="8870034" cy="28976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5460" y="1119800"/>
            <a:ext cx="9110665" cy="564621"/>
            <a:chOff x="1605460" y="1119800"/>
            <a:chExt cx="9110665" cy="564621"/>
          </a:xfrm>
          <a:solidFill>
            <a:srgbClr val="008F00">
              <a:alpha val="30000"/>
            </a:srgbClr>
          </a:solidFill>
        </p:grpSpPr>
        <p:sp>
          <p:nvSpPr>
            <p:cNvPr id="8" name="Rounded Rectangle 7"/>
            <p:cNvSpPr/>
            <p:nvPr/>
          </p:nvSpPr>
          <p:spPr>
            <a:xfrm>
              <a:off x="6586534" y="1119800"/>
              <a:ext cx="3712497" cy="24377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5460" y="1400537"/>
              <a:ext cx="9110665" cy="28388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31" y="1801062"/>
            <a:ext cx="87503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87" y="2521956"/>
            <a:ext cx="36195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11" y="3007569"/>
            <a:ext cx="8089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26" y="1506622"/>
            <a:ext cx="10236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</a:t>
            </a:r>
            <a:r>
              <a:rPr lang="en-US" b="1" dirty="0" smtClean="0"/>
              <a:t>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847062"/>
            <a:ext cx="10515600" cy="5882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7030A0"/>
                </a:solidFill>
              </a:rPr>
              <a:t>What is a sample proportion?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C000"/>
                </a:solidFill>
              </a:rPr>
              <a:t>What is a sample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8F00"/>
                </a:solidFill>
              </a:rPr>
              <a:t>What does statistically significant mean</a:t>
            </a:r>
            <a:r>
              <a:rPr lang="en-US" sz="3000" dirty="0" smtClean="0">
                <a:solidFill>
                  <a:srgbClr val="008F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When comparing multiple sets of data, how do you determine if the results are statically significant?</a:t>
            </a:r>
            <a:endParaRPr lang="en-US" sz="3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743462"/>
            <a:ext cx="10515600" cy="326744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432FF"/>
                </a:solidFill>
              </a:rPr>
              <a:t>Mathia</a:t>
            </a:r>
            <a:r>
              <a:rPr lang="en-US" sz="6000" b="1" dirty="0" smtClean="0">
                <a:solidFill>
                  <a:srgbClr val="0432FF"/>
                </a:solidFill>
              </a:rPr>
              <a:t> time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8F00"/>
                </a:solidFill>
              </a:rPr>
              <a:t>Keep your notes and </a:t>
            </a:r>
            <a:r>
              <a:rPr lang="en-US" sz="6000" b="1" dirty="0" err="1" smtClean="0">
                <a:solidFill>
                  <a:srgbClr val="008F00"/>
                </a:solidFill>
              </a:rPr>
              <a:t>Mathia</a:t>
            </a:r>
            <a:r>
              <a:rPr lang="en-US" sz="6000" b="1" dirty="0" smtClean="0">
                <a:solidFill>
                  <a:srgbClr val="008F00"/>
                </a:solidFill>
              </a:rPr>
              <a:t> notebook out.</a:t>
            </a:r>
            <a:endParaRPr lang="en-US" sz="6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</a:t>
            </a:r>
            <a:r>
              <a:rPr lang="en-US" b="1" dirty="0" smtClean="0"/>
              <a:t>review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847062"/>
            <a:ext cx="10515600" cy="5882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population proportion?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sample proportion?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sampling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432FF"/>
                </a:solidFill>
              </a:rPr>
              <a:t>What is the formula to calculate the standard deviation of a sampling distribution from </a:t>
            </a:r>
            <a:r>
              <a:rPr lang="en-US" sz="3000" dirty="0" smtClean="0">
                <a:solidFill>
                  <a:srgbClr val="0432FF"/>
                </a:solidFill>
              </a:rPr>
              <a:t>discrete data?</a:t>
            </a:r>
            <a:endParaRPr lang="en-US" sz="3000" dirty="0">
              <a:solidFill>
                <a:srgbClr val="0432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</a:t>
            </a:r>
            <a:r>
              <a:rPr lang="en-US" sz="3000" dirty="0" smtClean="0">
                <a:solidFill>
                  <a:srgbClr val="FF0000"/>
                </a:solidFill>
              </a:rPr>
              <a:t>is a confidence interval?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68</a:t>
            </a:r>
            <a:r>
              <a:rPr lang="en-US" sz="3000" dirty="0" smtClean="0">
                <a:solidFill>
                  <a:srgbClr val="7030A0"/>
                </a:solidFill>
              </a:rPr>
              <a:t>%, 95% and 99.7% </a:t>
            </a:r>
            <a:r>
              <a:rPr lang="en-US" sz="3000" dirty="0" smtClean="0">
                <a:solidFill>
                  <a:srgbClr val="7030A0"/>
                </a:solidFill>
              </a:rPr>
              <a:t>confidence interval?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</a:t>
            </a:r>
            <a:r>
              <a:rPr lang="en-US" sz="3000" dirty="0">
                <a:solidFill>
                  <a:srgbClr val="0432FF"/>
                </a:solidFill>
              </a:rPr>
              <a:t>is the formula to calculate the standard deviation of a sampling distribution </a:t>
            </a:r>
            <a:r>
              <a:rPr lang="en-US" sz="3000" dirty="0" smtClean="0">
                <a:solidFill>
                  <a:srgbClr val="0432FF"/>
                </a:solidFill>
              </a:rPr>
              <a:t>for continuous data?</a:t>
            </a:r>
            <a:endParaRPr lang="en-US" sz="3000" dirty="0">
              <a:solidFill>
                <a:srgbClr val="0432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7" y="48126"/>
            <a:ext cx="102743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47" y="766009"/>
            <a:ext cx="9825790" cy="17331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21504" y="1201239"/>
            <a:ext cx="9704222" cy="611519"/>
            <a:chOff x="1124199" y="1153112"/>
            <a:chExt cx="9704222" cy="611519"/>
          </a:xfrm>
        </p:grpSpPr>
        <p:sp>
          <p:nvSpPr>
            <p:cNvPr id="5" name="Rounded Rectangle 4"/>
            <p:cNvSpPr/>
            <p:nvPr/>
          </p:nvSpPr>
          <p:spPr>
            <a:xfrm>
              <a:off x="6105273" y="1153112"/>
              <a:ext cx="4723148" cy="306719"/>
            </a:xfrm>
            <a:prstGeom prst="roundRect">
              <a:avLst/>
            </a:prstGeom>
            <a:solidFill>
              <a:srgbClr val="FF93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24199" y="1465933"/>
              <a:ext cx="2340895" cy="298698"/>
            </a:xfrm>
            <a:prstGeom prst="roundRect">
              <a:avLst/>
            </a:prstGeom>
            <a:solidFill>
              <a:srgbClr val="FF93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97440" y="1514061"/>
            <a:ext cx="9648076" cy="555371"/>
            <a:chOff x="1597440" y="1514061"/>
            <a:chExt cx="9648076" cy="555371"/>
          </a:xfrm>
        </p:grpSpPr>
        <p:sp>
          <p:nvSpPr>
            <p:cNvPr id="9" name="Rounded Rectangle 8"/>
            <p:cNvSpPr/>
            <p:nvPr/>
          </p:nvSpPr>
          <p:spPr>
            <a:xfrm>
              <a:off x="4027820" y="1514061"/>
              <a:ext cx="7217696" cy="266613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97440" y="1810840"/>
              <a:ext cx="3872917" cy="258592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9420" y="1826880"/>
            <a:ext cx="9335253" cy="627561"/>
            <a:chOff x="1589420" y="1826880"/>
            <a:chExt cx="9335253" cy="627561"/>
          </a:xfrm>
        </p:grpSpPr>
        <p:sp>
          <p:nvSpPr>
            <p:cNvPr id="12" name="Rounded Rectangle 11"/>
            <p:cNvSpPr/>
            <p:nvPr/>
          </p:nvSpPr>
          <p:spPr>
            <a:xfrm>
              <a:off x="5495672" y="1826880"/>
              <a:ext cx="5429001" cy="306719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89420" y="2171786"/>
              <a:ext cx="2308812" cy="282655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52" y="2776697"/>
            <a:ext cx="9624904" cy="1047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95" y="4350084"/>
            <a:ext cx="9308168" cy="13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7" y="48126"/>
            <a:ext cx="102743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47" y="733926"/>
            <a:ext cx="8928100" cy="1574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73379" y="1121028"/>
            <a:ext cx="8902116" cy="563393"/>
            <a:chOff x="1573379" y="1121028"/>
            <a:chExt cx="8902116" cy="563393"/>
          </a:xfrm>
        </p:grpSpPr>
        <p:sp>
          <p:nvSpPr>
            <p:cNvPr id="5" name="Rounded Rectangle 4"/>
            <p:cNvSpPr/>
            <p:nvPr/>
          </p:nvSpPr>
          <p:spPr>
            <a:xfrm>
              <a:off x="6105273" y="1121028"/>
              <a:ext cx="4370222" cy="274635"/>
            </a:xfrm>
            <a:prstGeom prst="roundRect">
              <a:avLst/>
            </a:prstGeom>
            <a:solidFill>
              <a:srgbClr val="FF93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73379" y="1401765"/>
              <a:ext cx="2180474" cy="282656"/>
            </a:xfrm>
            <a:prstGeom prst="roundRect">
              <a:avLst/>
            </a:prstGeom>
            <a:solidFill>
              <a:srgbClr val="FF93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49315" y="1417808"/>
            <a:ext cx="8813884" cy="571413"/>
            <a:chOff x="1549315" y="1417808"/>
            <a:chExt cx="8813884" cy="571413"/>
          </a:xfrm>
        </p:grpSpPr>
        <p:sp>
          <p:nvSpPr>
            <p:cNvPr id="9" name="Rounded Rectangle 8"/>
            <p:cNvSpPr/>
            <p:nvPr/>
          </p:nvSpPr>
          <p:spPr>
            <a:xfrm>
              <a:off x="3771146" y="1417808"/>
              <a:ext cx="6592053" cy="266614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49315" y="1698545"/>
              <a:ext cx="3584160" cy="290676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57336" y="1698545"/>
            <a:ext cx="8549191" cy="595476"/>
            <a:chOff x="1557336" y="1698545"/>
            <a:chExt cx="8549191" cy="595476"/>
          </a:xfrm>
        </p:grpSpPr>
        <p:sp>
          <p:nvSpPr>
            <p:cNvPr id="12" name="Rounded Rectangle 11"/>
            <p:cNvSpPr/>
            <p:nvPr/>
          </p:nvSpPr>
          <p:spPr>
            <a:xfrm>
              <a:off x="5142747" y="1698545"/>
              <a:ext cx="4963780" cy="274634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57336" y="2027409"/>
              <a:ext cx="2148390" cy="266612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6" y="2455777"/>
            <a:ext cx="9367338" cy="346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22" y="2858165"/>
            <a:ext cx="8657809" cy="1268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46" y="4138858"/>
            <a:ext cx="9344661" cy="7091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96" y="4848052"/>
            <a:ext cx="8683039" cy="1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7" y="48126"/>
            <a:ext cx="102743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68" y="733925"/>
            <a:ext cx="7320547" cy="185965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5251" y="880398"/>
            <a:ext cx="6688307" cy="627559"/>
            <a:chOff x="1525251" y="880398"/>
            <a:chExt cx="6688307" cy="627559"/>
          </a:xfrm>
        </p:grpSpPr>
        <p:sp>
          <p:nvSpPr>
            <p:cNvPr id="5" name="Rounded Rectangle 4"/>
            <p:cNvSpPr/>
            <p:nvPr/>
          </p:nvSpPr>
          <p:spPr>
            <a:xfrm>
              <a:off x="2576010" y="880398"/>
              <a:ext cx="5637548" cy="290676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5251" y="1225302"/>
              <a:ext cx="5661611" cy="282655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3271" y="1568978"/>
            <a:ext cx="7225717" cy="1013802"/>
            <a:chOff x="1533271" y="1568978"/>
            <a:chExt cx="7225717" cy="1013802"/>
          </a:xfrm>
        </p:grpSpPr>
        <p:grpSp>
          <p:nvGrpSpPr>
            <p:cNvPr id="7" name="Group 6"/>
            <p:cNvGrpSpPr/>
            <p:nvPr/>
          </p:nvGrpSpPr>
          <p:grpSpPr>
            <a:xfrm>
              <a:off x="1533271" y="1568978"/>
              <a:ext cx="7225717" cy="676916"/>
              <a:chOff x="1565356" y="527471"/>
              <a:chExt cx="7225717" cy="67691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565356" y="527471"/>
                <a:ext cx="7225717" cy="291906"/>
              </a:xfrm>
              <a:prstGeom prst="roundRect">
                <a:avLst/>
              </a:prstGeom>
              <a:solidFill>
                <a:srgbClr val="FF9300">
                  <a:alpha val="3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589420" y="872376"/>
                <a:ext cx="6864769" cy="332011"/>
              </a:xfrm>
              <a:prstGeom prst="roundRect">
                <a:avLst/>
              </a:prstGeom>
              <a:solidFill>
                <a:srgbClr val="FF9300">
                  <a:alpha val="3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549314" y="2274832"/>
              <a:ext cx="1354307" cy="307948"/>
            </a:xfrm>
            <a:prstGeom prst="roundRect">
              <a:avLst/>
            </a:prstGeom>
            <a:solidFill>
              <a:srgbClr val="FF93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76" y="2489343"/>
            <a:ext cx="6169571" cy="1034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4" y="3595026"/>
            <a:ext cx="4732420" cy="28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7" y="48126"/>
            <a:ext cx="102743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87" y="733926"/>
            <a:ext cx="8686800" cy="420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87" y="1432426"/>
            <a:ext cx="47244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97" y="4971714"/>
            <a:ext cx="86360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87" y="5636126"/>
            <a:ext cx="8331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5" y="144378"/>
            <a:ext cx="10685380" cy="624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7" y="768922"/>
            <a:ext cx="5664200" cy="1549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01187" y="782915"/>
            <a:ext cx="2445171" cy="291906"/>
          </a:xfrm>
          <a:prstGeom prst="roundRect">
            <a:avLst/>
          </a:prstGeom>
          <a:solidFill>
            <a:srgbClr val="FF93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69103" y="1432620"/>
            <a:ext cx="5348792" cy="861401"/>
            <a:chOff x="1469103" y="1432620"/>
            <a:chExt cx="5348792" cy="861401"/>
          </a:xfrm>
        </p:grpSpPr>
        <p:sp>
          <p:nvSpPr>
            <p:cNvPr id="9" name="Rounded Rectangle 8"/>
            <p:cNvSpPr/>
            <p:nvPr/>
          </p:nvSpPr>
          <p:spPr>
            <a:xfrm>
              <a:off x="4894092" y="1432620"/>
              <a:ext cx="1923803" cy="267843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69103" y="1729400"/>
              <a:ext cx="4947739" cy="259822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85145" y="2018157"/>
              <a:ext cx="1017424" cy="275864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8" y="2364161"/>
            <a:ext cx="5626100" cy="66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0" y="3246863"/>
            <a:ext cx="5105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5" y="144378"/>
            <a:ext cx="10685380" cy="624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31" y="768922"/>
            <a:ext cx="8623300" cy="414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53" y="1105472"/>
            <a:ext cx="4622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17069</TotalTime>
  <Words>156</Words>
  <Application>Microsoft Macintosh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Mangal</vt:lpstr>
      <vt:lpstr>Arial</vt:lpstr>
      <vt:lpstr>Office Theme</vt:lpstr>
      <vt:lpstr>2.4 How Much Different?</vt:lpstr>
      <vt:lpstr>PowerPoint Presentation</vt:lpstr>
      <vt:lpstr>Let’s review…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 THUS far…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covered…</vt:lpstr>
      <vt:lpstr>Mathia time  Keep your notes and Mathia notebook out.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Marie Stevenson</cp:lastModifiedBy>
  <cp:revision>134</cp:revision>
  <dcterms:created xsi:type="dcterms:W3CDTF">2017-08-13T04:44:42Z</dcterms:created>
  <dcterms:modified xsi:type="dcterms:W3CDTF">2017-09-05T15:04:55Z</dcterms:modified>
</cp:coreProperties>
</file>