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1"/>
  </p:sldMasterIdLst>
  <p:notesMasterIdLst>
    <p:notesMasterId r:id="rId57"/>
  </p:notesMasterIdLst>
  <p:handoutMasterIdLst>
    <p:handoutMasterId r:id="rId58"/>
  </p:handoutMasterIdLst>
  <p:sldIdLst>
    <p:sldId id="307" r:id="rId2"/>
    <p:sldId id="260" r:id="rId3"/>
    <p:sldId id="261" r:id="rId4"/>
    <p:sldId id="262" r:id="rId5"/>
    <p:sldId id="263" r:id="rId6"/>
    <p:sldId id="319"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90" r:id="rId23"/>
    <p:sldId id="279" r:id="rId24"/>
    <p:sldId id="291" r:id="rId25"/>
    <p:sldId id="292" r:id="rId26"/>
    <p:sldId id="293" r:id="rId27"/>
    <p:sldId id="294" r:id="rId28"/>
    <p:sldId id="295" r:id="rId29"/>
    <p:sldId id="320" r:id="rId30"/>
    <p:sldId id="309" r:id="rId31"/>
    <p:sldId id="313" r:id="rId32"/>
    <p:sldId id="314" r:id="rId33"/>
    <p:sldId id="315" r:id="rId34"/>
    <p:sldId id="316" r:id="rId35"/>
    <p:sldId id="317" r:id="rId36"/>
    <p:sldId id="318" r:id="rId37"/>
    <p:sldId id="296" r:id="rId38"/>
    <p:sldId id="297" r:id="rId39"/>
    <p:sldId id="298" r:id="rId40"/>
    <p:sldId id="299" r:id="rId41"/>
    <p:sldId id="300" r:id="rId42"/>
    <p:sldId id="301" r:id="rId43"/>
    <p:sldId id="322" r:id="rId44"/>
    <p:sldId id="302" r:id="rId45"/>
    <p:sldId id="303" r:id="rId46"/>
    <p:sldId id="304" r:id="rId47"/>
    <p:sldId id="305" r:id="rId48"/>
    <p:sldId id="285" r:id="rId49"/>
    <p:sldId id="286" r:id="rId50"/>
    <p:sldId id="287" r:id="rId51"/>
    <p:sldId id="288" r:id="rId52"/>
    <p:sldId id="289" r:id="rId53"/>
    <p:sldId id="306" r:id="rId54"/>
    <p:sldId id="308" r:id="rId55"/>
    <p:sldId id="321" r:id="rId56"/>
  </p:sldIdLst>
  <p:sldSz cx="9144000" cy="6858000" type="letter"/>
  <p:notesSz cx="6858000" cy="9144000"/>
  <p:defaultTextStyle>
    <a:defPPr>
      <a:defRPr lang="en-CA"/>
    </a:defPPr>
    <a:lvl1pPr algn="l" rtl="0" fontAlgn="base">
      <a:spcBef>
        <a:spcPct val="0"/>
      </a:spcBef>
      <a:spcAft>
        <a:spcPct val="0"/>
      </a:spcAft>
      <a:defRPr sz="2400" kern="1200">
        <a:solidFill>
          <a:schemeClr val="tx1"/>
        </a:solidFill>
        <a:latin typeface="Arial" charset="0"/>
        <a:ea typeface="ＭＳ Ｐゴシック" pitchFamily="34" charset="-128"/>
        <a:cs typeface="Arial" charset="0"/>
      </a:defRPr>
    </a:lvl1pPr>
    <a:lvl2pPr marL="457200" algn="l" rtl="0" fontAlgn="base">
      <a:spcBef>
        <a:spcPct val="0"/>
      </a:spcBef>
      <a:spcAft>
        <a:spcPct val="0"/>
      </a:spcAft>
      <a:defRPr sz="2400"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sz="2400"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sz="2400"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sz="2400" kern="1200">
        <a:solidFill>
          <a:schemeClr val="tx1"/>
        </a:solidFill>
        <a:latin typeface="Arial" charset="0"/>
        <a:ea typeface="ＭＳ Ｐゴシック" pitchFamily="34" charset="-128"/>
        <a:cs typeface="Arial" charset="0"/>
      </a:defRPr>
    </a:lvl5pPr>
    <a:lvl6pPr marL="2286000" algn="l" defTabSz="914400" rtl="0" eaLnBrk="1" latinLnBrk="0" hangingPunct="1">
      <a:defRPr sz="2400" kern="1200">
        <a:solidFill>
          <a:schemeClr val="tx1"/>
        </a:solidFill>
        <a:latin typeface="Arial" charset="0"/>
        <a:ea typeface="ＭＳ Ｐゴシック" pitchFamily="34" charset="-128"/>
        <a:cs typeface="Arial" charset="0"/>
      </a:defRPr>
    </a:lvl6pPr>
    <a:lvl7pPr marL="2743200" algn="l" defTabSz="914400" rtl="0" eaLnBrk="1" latinLnBrk="0" hangingPunct="1">
      <a:defRPr sz="2400" kern="1200">
        <a:solidFill>
          <a:schemeClr val="tx1"/>
        </a:solidFill>
        <a:latin typeface="Arial" charset="0"/>
        <a:ea typeface="ＭＳ Ｐゴシック" pitchFamily="34" charset="-128"/>
        <a:cs typeface="Arial" charset="0"/>
      </a:defRPr>
    </a:lvl7pPr>
    <a:lvl8pPr marL="3200400" algn="l" defTabSz="914400" rtl="0" eaLnBrk="1" latinLnBrk="0" hangingPunct="1">
      <a:defRPr sz="2400" kern="1200">
        <a:solidFill>
          <a:schemeClr val="tx1"/>
        </a:solidFill>
        <a:latin typeface="Arial" charset="0"/>
        <a:ea typeface="ＭＳ Ｐゴシック" pitchFamily="34" charset="-128"/>
        <a:cs typeface="Arial" charset="0"/>
      </a:defRPr>
    </a:lvl8pPr>
    <a:lvl9pPr marL="3657600" algn="l" defTabSz="914400" rtl="0" eaLnBrk="1" latinLnBrk="0" hangingPunct="1">
      <a:defRPr sz="2400" kern="1200">
        <a:solidFill>
          <a:schemeClr val="tx1"/>
        </a:solidFill>
        <a:latin typeface="Arial" charset="0"/>
        <a:ea typeface="ＭＳ Ｐゴシック" pitchFamily="34" charset="-128"/>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m Wegleitne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D8ECF8"/>
    <a:srgbClr val="FDDCA1"/>
    <a:srgbClr val="B8F6FE"/>
    <a:srgbClr val="CCECFF"/>
    <a:srgbClr val="EF9C51"/>
    <a:srgbClr val="8CC6EB"/>
    <a:srgbClr val="193A61"/>
    <a:srgbClr val="E8F3F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07" autoAdjust="0"/>
    <p:restoredTop sz="94747" autoAdjust="0"/>
  </p:normalViewPr>
  <p:slideViewPr>
    <p:cSldViewPr snapToObjects="1">
      <p:cViewPr varScale="1">
        <p:scale>
          <a:sx n="62" d="100"/>
          <a:sy n="62" d="100"/>
        </p:scale>
        <p:origin x="-2208" y="-84"/>
      </p:cViewPr>
      <p:guideLst>
        <p:guide orient="horz" pos="3120"/>
        <p:guide pos="160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744"/>
    </p:cViewPr>
  </p:sorterViewPr>
  <p:notesViewPr>
    <p:cSldViewPr snapToObjects="1">
      <p:cViewPr>
        <p:scale>
          <a:sx n="100" d="100"/>
          <a:sy n="100" d="100"/>
        </p:scale>
        <p:origin x="-780" y="21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defRPr sz="1200">
                <a:latin typeface="Tahoma" charset="0"/>
                <a:ea typeface="ＭＳ Ｐゴシック" charset="0"/>
                <a:cs typeface="+mn-cs"/>
              </a:defRPr>
            </a:lvl1pPr>
          </a:lstStyle>
          <a:p>
            <a:pPr>
              <a:defRPr/>
            </a:pPr>
            <a:endParaRPr lang="en-CA"/>
          </a:p>
        </p:txBody>
      </p:sp>
      <p:sp>
        <p:nvSpPr>
          <p:cNvPr id="60419"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a:defRPr sz="1200">
                <a:latin typeface="Tahoma" charset="0"/>
                <a:ea typeface="ＭＳ Ｐゴシック" charset="0"/>
                <a:cs typeface="+mn-cs"/>
              </a:defRPr>
            </a:lvl1pPr>
          </a:lstStyle>
          <a:p>
            <a:pPr>
              <a:defRPr/>
            </a:pPr>
            <a:endParaRPr lang="en-CA"/>
          </a:p>
        </p:txBody>
      </p:sp>
      <p:sp>
        <p:nvSpPr>
          <p:cNvPr id="60420"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defRPr sz="1200">
                <a:latin typeface="Tahoma" charset="0"/>
                <a:ea typeface="ＭＳ Ｐゴシック" charset="0"/>
                <a:cs typeface="+mn-cs"/>
              </a:defRPr>
            </a:lvl1pPr>
          </a:lstStyle>
          <a:p>
            <a:pPr>
              <a:defRPr/>
            </a:pPr>
            <a:endParaRPr lang="en-CA"/>
          </a:p>
        </p:txBody>
      </p:sp>
      <p:sp>
        <p:nvSpPr>
          <p:cNvPr id="60421"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r">
              <a:defRPr sz="1200">
                <a:latin typeface="Tahoma" charset="0"/>
                <a:ea typeface="ＭＳ Ｐゴシック" charset="0"/>
                <a:cs typeface="+mn-cs"/>
              </a:defRPr>
            </a:lvl1pPr>
          </a:lstStyle>
          <a:p>
            <a:pPr>
              <a:defRPr/>
            </a:pPr>
            <a:fld id="{C5641FF8-CB3E-442C-81BC-B75DE2DB9AC4}" type="slidenum">
              <a:rPr lang="en-CA"/>
              <a:pPr>
                <a:defRPr/>
              </a:pPr>
              <a:t>‹#›</a:t>
            </a:fld>
            <a:endParaRPr lang="en-CA"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defRPr sz="1200">
                <a:latin typeface="Tahoma" charset="0"/>
                <a:ea typeface="ＭＳ Ｐゴシック" charset="0"/>
                <a:cs typeface="+mn-cs"/>
              </a:defRPr>
            </a:lvl1pPr>
          </a:lstStyle>
          <a:p>
            <a:pPr>
              <a:defRPr/>
            </a:pPr>
            <a:endParaRPr lang="en-CA"/>
          </a:p>
        </p:txBody>
      </p:sp>
      <p:sp>
        <p:nvSpPr>
          <p:cNvPr id="6144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a:defRPr sz="1200">
                <a:latin typeface="Tahoma" charset="0"/>
                <a:ea typeface="ＭＳ Ｐゴシック" charset="0"/>
                <a:cs typeface="+mn-cs"/>
              </a:defRPr>
            </a:lvl1pPr>
          </a:lstStyle>
          <a:p>
            <a:pPr>
              <a:defRPr/>
            </a:pPr>
            <a:endParaRPr lang="en-CA"/>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144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6144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defRPr sz="1200">
                <a:latin typeface="Tahoma" charset="0"/>
                <a:ea typeface="ＭＳ Ｐゴシック" charset="0"/>
                <a:cs typeface="+mn-cs"/>
              </a:defRPr>
            </a:lvl1pPr>
          </a:lstStyle>
          <a:p>
            <a:pPr>
              <a:defRPr/>
            </a:pPr>
            <a:endParaRPr lang="en-CA"/>
          </a:p>
        </p:txBody>
      </p:sp>
      <p:sp>
        <p:nvSpPr>
          <p:cNvPr id="6144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r">
              <a:defRPr sz="1200">
                <a:latin typeface="Tahoma" charset="0"/>
                <a:ea typeface="ＭＳ Ｐゴシック" charset="0"/>
                <a:cs typeface="+mn-cs"/>
              </a:defRPr>
            </a:lvl1pPr>
          </a:lstStyle>
          <a:p>
            <a:pPr>
              <a:defRPr/>
            </a:pPr>
            <a:fld id="{B00F52D3-53C1-4B34-BEBA-7C1CB8D767FC}" type="slidenum">
              <a:rPr lang="en-CA"/>
              <a:pPr>
                <a:defRPr/>
              </a:pPr>
              <a:t>‹#›</a:t>
            </a:fld>
            <a:endParaRPr lang="en-CA"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ern="1200">
        <a:solidFill>
          <a:schemeClr val="tx1"/>
        </a:solidFill>
        <a:latin typeface="Arial" charset="0"/>
        <a:ea typeface="ＭＳ Ｐゴシック" charset="0"/>
        <a:cs typeface="+mn-cs"/>
      </a:defRPr>
    </a:lvl1pPr>
    <a:lvl2pPr marL="457200" algn="l" rtl="0" eaLnBrk="0" fontAlgn="base" hangingPunct="0">
      <a:spcBef>
        <a:spcPct val="30000"/>
      </a:spcBef>
      <a:spcAft>
        <a:spcPct val="0"/>
      </a:spcAft>
      <a:defRPr sz="16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ln>
            <a:miter lim="800000"/>
            <a:headEnd/>
            <a:tailEnd/>
          </a:ln>
        </p:spPr>
        <p:txBody>
          <a:bodyPr/>
          <a:lstStyle/>
          <a:p>
            <a:pPr>
              <a:defRPr/>
            </a:pPr>
            <a:fld id="{C105A8E0-0CB8-4FF1-A2C3-D79E40B3793A}" type="slidenum">
              <a:rPr lang="en-CA" smtClean="0">
                <a:latin typeface="Tahoma" pitchFamily="34" charset="0"/>
                <a:ea typeface="ＭＳ Ｐゴシック" pitchFamily="34" charset="-128"/>
              </a:rPr>
              <a:pPr>
                <a:defRPr/>
              </a:pPr>
              <a:t>2</a:t>
            </a:fld>
            <a:endParaRPr lang="en-CA" smtClean="0">
              <a:latin typeface="Tahoma" pitchFamily="34" charset="0"/>
              <a:ea typeface="ＭＳ Ｐゴシック" pitchFamily="34" charset="-128"/>
            </a:endParaRPr>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ln>
            <a:miter lim="800000"/>
            <a:headEnd/>
            <a:tailEnd/>
          </a:ln>
        </p:spPr>
        <p:txBody>
          <a:bodyPr/>
          <a:lstStyle/>
          <a:p>
            <a:pPr>
              <a:defRPr/>
            </a:pPr>
            <a:fld id="{F5A906C1-1DB0-43EF-9554-BCFD6BEA2EF1}" type="slidenum">
              <a:rPr lang="en-CA" smtClean="0">
                <a:latin typeface="Tahoma" pitchFamily="34" charset="0"/>
                <a:ea typeface="ＭＳ Ｐゴシック" pitchFamily="34" charset="-128"/>
              </a:rPr>
              <a:pPr>
                <a:defRPr/>
              </a:pPr>
              <a:t>12</a:t>
            </a:fld>
            <a:endParaRPr lang="en-CA" smtClean="0">
              <a:latin typeface="Tahoma" pitchFamily="34" charset="0"/>
              <a:ea typeface="ＭＳ Ｐゴシック" pitchFamily="34" charset="-128"/>
            </a:endParaRPr>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ln>
            <a:miter lim="800000"/>
            <a:headEnd/>
            <a:tailEnd/>
          </a:ln>
        </p:spPr>
        <p:txBody>
          <a:bodyPr/>
          <a:lstStyle/>
          <a:p>
            <a:pPr>
              <a:defRPr/>
            </a:pPr>
            <a:fld id="{E75CAAA1-86AD-4802-8ABE-0B6F0D145C51}" type="slidenum">
              <a:rPr lang="en-CA" smtClean="0">
                <a:latin typeface="Tahoma" pitchFamily="34" charset="0"/>
                <a:ea typeface="ＭＳ Ｐゴシック" pitchFamily="34" charset="-128"/>
              </a:rPr>
              <a:pPr>
                <a:defRPr/>
              </a:pPr>
              <a:t>13</a:t>
            </a:fld>
            <a:endParaRPr lang="en-CA" smtClean="0">
              <a:latin typeface="Tahoma" pitchFamily="34" charset="0"/>
              <a:ea typeface="ＭＳ Ｐゴシック" pitchFamily="34" charset="-128"/>
            </a:endParaRPr>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ln>
            <a:miter lim="800000"/>
            <a:headEnd/>
            <a:tailEnd/>
          </a:ln>
        </p:spPr>
        <p:txBody>
          <a:bodyPr/>
          <a:lstStyle/>
          <a:p>
            <a:pPr>
              <a:defRPr/>
            </a:pPr>
            <a:fld id="{687C4822-6B1F-4094-91FA-2670B51F0FF6}" type="slidenum">
              <a:rPr lang="en-CA" smtClean="0">
                <a:latin typeface="Tahoma" pitchFamily="34" charset="0"/>
                <a:ea typeface="ＭＳ Ｐゴシック" pitchFamily="34" charset="-128"/>
              </a:rPr>
              <a:pPr>
                <a:defRPr/>
              </a:pPr>
              <a:t>14</a:t>
            </a:fld>
            <a:endParaRPr lang="en-CA" smtClean="0">
              <a:latin typeface="Tahoma" pitchFamily="34" charset="0"/>
              <a:ea typeface="ＭＳ Ｐゴシック" pitchFamily="34" charset="-128"/>
            </a:endParaRPr>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ln>
            <a:miter lim="800000"/>
            <a:headEnd/>
            <a:tailEnd/>
          </a:ln>
        </p:spPr>
        <p:txBody>
          <a:bodyPr/>
          <a:lstStyle/>
          <a:p>
            <a:pPr>
              <a:defRPr/>
            </a:pPr>
            <a:fld id="{E4B635EC-C857-4139-8385-612032751345}" type="slidenum">
              <a:rPr lang="en-CA" smtClean="0">
                <a:latin typeface="Tahoma" pitchFamily="34" charset="0"/>
                <a:ea typeface="ＭＳ Ｐゴシック" pitchFamily="34" charset="-128"/>
              </a:rPr>
              <a:pPr>
                <a:defRPr/>
              </a:pPr>
              <a:t>15</a:t>
            </a:fld>
            <a:endParaRPr lang="en-CA" smtClean="0">
              <a:latin typeface="Tahoma" pitchFamily="34" charset="0"/>
              <a:ea typeface="ＭＳ Ｐゴシック" pitchFamily="34" charset="-128"/>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ln>
            <a:miter lim="800000"/>
            <a:headEnd/>
            <a:tailEnd/>
          </a:ln>
        </p:spPr>
        <p:txBody>
          <a:bodyPr/>
          <a:lstStyle/>
          <a:p>
            <a:pPr>
              <a:defRPr/>
            </a:pPr>
            <a:fld id="{C9D551DF-4671-49C7-AEF3-CE602A835D3C}" type="slidenum">
              <a:rPr lang="en-CA" smtClean="0">
                <a:latin typeface="Tahoma" pitchFamily="34" charset="0"/>
                <a:ea typeface="ＭＳ Ｐゴシック" pitchFamily="34" charset="-128"/>
              </a:rPr>
              <a:pPr>
                <a:defRPr/>
              </a:pPr>
              <a:t>16</a:t>
            </a:fld>
            <a:endParaRPr lang="en-CA" smtClean="0">
              <a:latin typeface="Tahoma" pitchFamily="34" charset="0"/>
              <a:ea typeface="ＭＳ Ｐゴシック" pitchFamily="34" charset="-128"/>
            </a:endParaRPr>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ln>
            <a:miter lim="800000"/>
            <a:headEnd/>
            <a:tailEnd/>
          </a:ln>
        </p:spPr>
        <p:txBody>
          <a:bodyPr/>
          <a:lstStyle/>
          <a:p>
            <a:pPr>
              <a:defRPr/>
            </a:pPr>
            <a:fld id="{C5A3C43A-E23A-4AF6-95C7-56C534BB50BA}" type="slidenum">
              <a:rPr lang="en-CA" smtClean="0">
                <a:latin typeface="Tahoma" pitchFamily="34" charset="0"/>
                <a:ea typeface="ＭＳ Ｐゴシック" pitchFamily="34" charset="-128"/>
              </a:rPr>
              <a:pPr>
                <a:defRPr/>
              </a:pPr>
              <a:t>17</a:t>
            </a:fld>
            <a:endParaRPr lang="en-CA" smtClean="0">
              <a:latin typeface="Tahoma" pitchFamily="34" charset="0"/>
              <a:ea typeface="ＭＳ Ｐゴシック" pitchFamily="34" charset="-128"/>
            </a:endParaRPr>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ln>
            <a:miter lim="800000"/>
            <a:headEnd/>
            <a:tailEnd/>
          </a:ln>
        </p:spPr>
        <p:txBody>
          <a:bodyPr/>
          <a:lstStyle/>
          <a:p>
            <a:pPr>
              <a:defRPr/>
            </a:pPr>
            <a:fld id="{16020C34-8B0D-4650-B788-781A16B4CC63}" type="slidenum">
              <a:rPr lang="en-CA" smtClean="0">
                <a:latin typeface="Tahoma" pitchFamily="34" charset="0"/>
                <a:ea typeface="ＭＳ Ｐゴシック" pitchFamily="34" charset="-128"/>
              </a:rPr>
              <a:pPr>
                <a:defRPr/>
              </a:pPr>
              <a:t>18</a:t>
            </a:fld>
            <a:endParaRPr lang="en-CA" smtClean="0">
              <a:latin typeface="Tahoma" pitchFamily="34" charset="0"/>
              <a:ea typeface="ＭＳ Ｐゴシック" pitchFamily="34" charset="-128"/>
            </a:endParaRPr>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ln>
            <a:miter lim="800000"/>
            <a:headEnd/>
            <a:tailEnd/>
          </a:ln>
        </p:spPr>
        <p:txBody>
          <a:bodyPr/>
          <a:lstStyle/>
          <a:p>
            <a:pPr>
              <a:defRPr/>
            </a:pPr>
            <a:fld id="{05083546-1BC5-48CF-85E8-3AEA7F9E4769}" type="slidenum">
              <a:rPr lang="en-CA" smtClean="0">
                <a:latin typeface="Tahoma" pitchFamily="34" charset="0"/>
                <a:ea typeface="ＭＳ Ｐゴシック" pitchFamily="34" charset="-128"/>
              </a:rPr>
              <a:pPr>
                <a:defRPr/>
              </a:pPr>
              <a:t>19</a:t>
            </a:fld>
            <a:endParaRPr lang="en-CA" smtClean="0">
              <a:latin typeface="Tahoma" pitchFamily="34" charset="0"/>
              <a:ea typeface="ＭＳ Ｐゴシック" pitchFamily="34" charset="-128"/>
            </a:endParaRPr>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ln>
            <a:miter lim="800000"/>
            <a:headEnd/>
            <a:tailEnd/>
          </a:ln>
        </p:spPr>
        <p:txBody>
          <a:bodyPr/>
          <a:lstStyle/>
          <a:p>
            <a:pPr>
              <a:defRPr/>
            </a:pPr>
            <a:fld id="{88C0877F-828F-48FE-8716-A2DA236468C7}" type="slidenum">
              <a:rPr lang="en-CA" smtClean="0">
                <a:latin typeface="Tahoma" pitchFamily="34" charset="0"/>
                <a:ea typeface="ＭＳ Ｐゴシック" pitchFamily="34" charset="-128"/>
              </a:rPr>
              <a:pPr>
                <a:defRPr/>
              </a:pPr>
              <a:t>20</a:t>
            </a:fld>
            <a:endParaRPr lang="en-CA" smtClean="0">
              <a:latin typeface="Tahoma" pitchFamily="34" charset="0"/>
              <a:ea typeface="ＭＳ Ｐゴシック" pitchFamily="34" charset="-128"/>
            </a:endParaRPr>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a:ln>
            <a:miter lim="800000"/>
            <a:headEnd/>
            <a:tailEnd/>
          </a:ln>
        </p:spPr>
        <p:txBody>
          <a:bodyPr/>
          <a:lstStyle/>
          <a:p>
            <a:pPr>
              <a:defRPr/>
            </a:pPr>
            <a:fld id="{6C57C999-F399-46BB-B8DC-7131A57AF449}" type="slidenum">
              <a:rPr lang="en-CA" smtClean="0">
                <a:latin typeface="Tahoma" pitchFamily="34" charset="0"/>
                <a:ea typeface="ＭＳ Ｐゴシック" pitchFamily="34" charset="-128"/>
              </a:rPr>
              <a:pPr>
                <a:defRPr/>
              </a:pPr>
              <a:t>21</a:t>
            </a:fld>
            <a:endParaRPr lang="en-CA" smtClean="0">
              <a:latin typeface="Tahoma" pitchFamily="34" charset="0"/>
              <a:ea typeface="ＭＳ Ｐゴシック" pitchFamily="34" charset="-128"/>
            </a:endParaRPr>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ln>
            <a:miter lim="800000"/>
            <a:headEnd/>
            <a:tailEnd/>
          </a:ln>
        </p:spPr>
        <p:txBody>
          <a:bodyPr/>
          <a:lstStyle/>
          <a:p>
            <a:pPr>
              <a:defRPr/>
            </a:pPr>
            <a:fld id="{1AF29304-0F0F-493B-B233-055F7E8E121D}" type="slidenum">
              <a:rPr lang="en-CA" smtClean="0">
                <a:latin typeface="Tahoma" pitchFamily="34" charset="0"/>
                <a:ea typeface="ＭＳ Ｐゴシック" pitchFamily="34" charset="-128"/>
              </a:rPr>
              <a:pPr>
                <a:defRPr/>
              </a:pPr>
              <a:t>3</a:t>
            </a:fld>
            <a:endParaRPr lang="en-CA" smtClean="0">
              <a:latin typeface="Tahoma" pitchFamily="34" charset="0"/>
              <a:ea typeface="ＭＳ Ｐゴシック" pitchFamily="34" charset="-128"/>
            </a:endParaRPr>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a:ln>
            <a:miter lim="800000"/>
            <a:headEnd/>
            <a:tailEnd/>
          </a:ln>
        </p:spPr>
        <p:txBody>
          <a:bodyPr/>
          <a:lstStyle/>
          <a:p>
            <a:pPr>
              <a:defRPr/>
            </a:pPr>
            <a:fld id="{8609F746-362E-474A-AAC6-39A47A4B8457}" type="slidenum">
              <a:rPr lang="en-CA" smtClean="0">
                <a:latin typeface="Tahoma" pitchFamily="34" charset="0"/>
                <a:ea typeface="ＭＳ Ｐゴシック" pitchFamily="34" charset="-128"/>
              </a:rPr>
              <a:pPr>
                <a:defRPr/>
              </a:pPr>
              <a:t>22</a:t>
            </a:fld>
            <a:endParaRPr lang="en-CA" smtClean="0">
              <a:latin typeface="Tahoma" pitchFamily="34" charset="0"/>
              <a:ea typeface="ＭＳ Ｐゴシック" pitchFamily="34" charset="-128"/>
            </a:endParaRPr>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a:ln>
            <a:miter lim="800000"/>
            <a:headEnd/>
            <a:tailEnd/>
          </a:ln>
        </p:spPr>
        <p:txBody>
          <a:bodyPr/>
          <a:lstStyle/>
          <a:p>
            <a:pPr>
              <a:defRPr/>
            </a:pPr>
            <a:fld id="{A52FDEDA-3CC6-4925-94E6-D51706DCD304}" type="slidenum">
              <a:rPr lang="en-CA" smtClean="0">
                <a:latin typeface="Tahoma" pitchFamily="34" charset="0"/>
                <a:ea typeface="ＭＳ Ｐゴシック" pitchFamily="34" charset="-128"/>
              </a:rPr>
              <a:pPr>
                <a:defRPr/>
              </a:pPr>
              <a:t>23</a:t>
            </a:fld>
            <a:endParaRPr lang="en-CA" smtClean="0">
              <a:latin typeface="Tahoma" pitchFamily="34" charset="0"/>
              <a:ea typeface="ＭＳ Ｐゴシック" pitchFamily="34" charset="-128"/>
            </a:endParaRPr>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a:ln>
            <a:miter lim="800000"/>
            <a:headEnd/>
            <a:tailEnd/>
          </a:ln>
        </p:spPr>
        <p:txBody>
          <a:bodyPr/>
          <a:lstStyle/>
          <a:p>
            <a:pPr>
              <a:defRPr/>
            </a:pPr>
            <a:fld id="{29FCE39D-5077-4D00-8011-0AED67EE0BAD}" type="slidenum">
              <a:rPr lang="en-CA" smtClean="0">
                <a:latin typeface="Tahoma" pitchFamily="34" charset="0"/>
                <a:ea typeface="ＭＳ Ｐゴシック" pitchFamily="34" charset="-128"/>
              </a:rPr>
              <a:pPr>
                <a:defRPr/>
              </a:pPr>
              <a:t>24</a:t>
            </a:fld>
            <a:endParaRPr lang="en-CA" smtClean="0">
              <a:latin typeface="Tahoma" pitchFamily="34" charset="0"/>
              <a:ea typeface="ＭＳ Ｐゴシック" pitchFamily="34" charset="-128"/>
            </a:endParaRPr>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a:ln>
            <a:miter lim="800000"/>
            <a:headEnd/>
            <a:tailEnd/>
          </a:ln>
        </p:spPr>
        <p:txBody>
          <a:bodyPr/>
          <a:lstStyle/>
          <a:p>
            <a:pPr>
              <a:defRPr/>
            </a:pPr>
            <a:fld id="{1DC4993A-6BA6-4DE7-AF85-111C8E6B343E}" type="slidenum">
              <a:rPr lang="en-CA" smtClean="0">
                <a:latin typeface="Tahoma" pitchFamily="34" charset="0"/>
                <a:ea typeface="ＭＳ Ｐゴシック" pitchFamily="34" charset="-128"/>
              </a:rPr>
              <a:pPr>
                <a:defRPr/>
              </a:pPr>
              <a:t>25</a:t>
            </a:fld>
            <a:endParaRPr lang="en-CA" smtClean="0">
              <a:latin typeface="Tahoma" pitchFamily="34" charset="0"/>
              <a:ea typeface="ＭＳ Ｐゴシック" pitchFamily="34" charset="-128"/>
            </a:endParaRPr>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a:ln>
            <a:miter lim="800000"/>
            <a:headEnd/>
            <a:tailEnd/>
          </a:ln>
        </p:spPr>
        <p:txBody>
          <a:bodyPr/>
          <a:lstStyle/>
          <a:p>
            <a:pPr>
              <a:defRPr/>
            </a:pPr>
            <a:fld id="{667E8F3C-8D31-4DFA-B3A5-27325079FB44}" type="slidenum">
              <a:rPr lang="en-CA" smtClean="0">
                <a:latin typeface="Tahoma" pitchFamily="34" charset="0"/>
                <a:ea typeface="ＭＳ Ｐゴシック" pitchFamily="34" charset="-128"/>
              </a:rPr>
              <a:pPr>
                <a:defRPr/>
              </a:pPr>
              <a:t>26</a:t>
            </a:fld>
            <a:endParaRPr lang="en-CA" smtClean="0">
              <a:latin typeface="Tahoma" pitchFamily="34" charset="0"/>
              <a:ea typeface="ＭＳ Ｐゴシック" pitchFamily="34" charset="-128"/>
            </a:endParaRPr>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a:ln>
            <a:miter lim="800000"/>
            <a:headEnd/>
            <a:tailEnd/>
          </a:ln>
        </p:spPr>
        <p:txBody>
          <a:bodyPr/>
          <a:lstStyle/>
          <a:p>
            <a:pPr>
              <a:defRPr/>
            </a:pPr>
            <a:fld id="{599F407C-1270-4671-AB70-0B3F7688825B}" type="slidenum">
              <a:rPr lang="en-CA" smtClean="0">
                <a:latin typeface="Tahoma" pitchFamily="34" charset="0"/>
                <a:ea typeface="ＭＳ Ｐゴシック" pitchFamily="34" charset="-128"/>
              </a:rPr>
              <a:pPr>
                <a:defRPr/>
              </a:pPr>
              <a:t>27</a:t>
            </a:fld>
            <a:endParaRPr lang="en-CA" smtClean="0">
              <a:latin typeface="Tahoma" pitchFamily="34" charset="0"/>
              <a:ea typeface="ＭＳ Ｐゴシック" pitchFamily="34" charset="-128"/>
            </a:endParaRPr>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7"/>
          <p:cNvSpPr>
            <a:spLocks noGrp="1" noChangeArrowheads="1"/>
          </p:cNvSpPr>
          <p:nvPr>
            <p:ph type="sldNum" sz="quarter" idx="5"/>
          </p:nvPr>
        </p:nvSpPr>
        <p:spPr>
          <a:ln>
            <a:miter lim="800000"/>
            <a:headEnd/>
            <a:tailEnd/>
          </a:ln>
        </p:spPr>
        <p:txBody>
          <a:bodyPr/>
          <a:lstStyle/>
          <a:p>
            <a:pPr>
              <a:defRPr/>
            </a:pPr>
            <a:fld id="{5DEB6A56-4FA5-4272-9CDF-B1A163B3D691}" type="slidenum">
              <a:rPr lang="en-CA" smtClean="0">
                <a:latin typeface="Tahoma" pitchFamily="34" charset="0"/>
                <a:ea typeface="ＭＳ Ｐゴシック" pitchFamily="34" charset="-128"/>
              </a:rPr>
              <a:pPr>
                <a:defRPr/>
              </a:pPr>
              <a:t>28</a:t>
            </a:fld>
            <a:endParaRPr lang="en-CA" smtClean="0">
              <a:latin typeface="Tahoma" pitchFamily="34" charset="0"/>
              <a:ea typeface="ＭＳ Ｐゴシック" pitchFamily="34" charset="-128"/>
            </a:endParaRPr>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09" name="Rectangle 7"/>
          <p:cNvSpPr>
            <a:spLocks noGrp="1" noChangeArrowheads="1"/>
          </p:cNvSpPr>
          <p:nvPr>
            <p:ph type="sldNum" sz="quarter" idx="5"/>
          </p:nvPr>
        </p:nvSpPr>
        <p:spPr>
          <a:ln>
            <a:miter lim="800000"/>
            <a:headEnd/>
            <a:tailEnd/>
          </a:ln>
        </p:spPr>
        <p:txBody>
          <a:bodyPr/>
          <a:lstStyle/>
          <a:p>
            <a:pPr>
              <a:defRPr/>
            </a:pPr>
            <a:fld id="{765C5BDC-F58D-4867-8F95-66BC72B7C2A3}" type="slidenum">
              <a:rPr lang="en-CA" smtClean="0">
                <a:latin typeface="Tahoma" pitchFamily="34" charset="0"/>
                <a:ea typeface="ＭＳ Ｐゴシック" pitchFamily="34" charset="-128"/>
              </a:rPr>
              <a:pPr>
                <a:defRPr/>
              </a:pPr>
              <a:t>37</a:t>
            </a:fld>
            <a:endParaRPr lang="en-CA" smtClean="0">
              <a:latin typeface="Tahoma" pitchFamily="34" charset="0"/>
              <a:ea typeface="ＭＳ Ｐゴシック" pitchFamily="34" charset="-128"/>
            </a:endParaRPr>
          </a:p>
        </p:txBody>
      </p:sp>
      <p:sp>
        <p:nvSpPr>
          <p:cNvPr id="555010" name="Rectangle 2"/>
          <p:cNvSpPr>
            <a:spLocks noGrp="1" noRot="1" noChangeAspect="1" noChangeArrowheads="1" noTextEdit="1"/>
          </p:cNvSpPr>
          <p:nvPr>
            <p:ph type="sldImg"/>
          </p:nvPr>
        </p:nvSpPr>
        <p:spPr>
          <a:ln/>
        </p:spPr>
      </p:sp>
      <p:sp>
        <p:nvSpPr>
          <p:cNvPr id="555011"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7" name="Rectangle 7"/>
          <p:cNvSpPr>
            <a:spLocks noGrp="1" noChangeArrowheads="1"/>
          </p:cNvSpPr>
          <p:nvPr>
            <p:ph type="sldNum" sz="quarter" idx="5"/>
          </p:nvPr>
        </p:nvSpPr>
        <p:spPr>
          <a:ln>
            <a:miter lim="800000"/>
            <a:headEnd/>
            <a:tailEnd/>
          </a:ln>
        </p:spPr>
        <p:txBody>
          <a:bodyPr/>
          <a:lstStyle/>
          <a:p>
            <a:pPr>
              <a:defRPr/>
            </a:pPr>
            <a:fld id="{F58A96D2-3986-4D5B-AE59-9BCF6300C058}" type="slidenum">
              <a:rPr lang="en-CA" smtClean="0">
                <a:latin typeface="Tahoma" pitchFamily="34" charset="0"/>
                <a:ea typeface="ＭＳ Ｐゴシック" pitchFamily="34" charset="-128"/>
              </a:rPr>
              <a:pPr>
                <a:defRPr/>
              </a:pPr>
              <a:t>38</a:t>
            </a:fld>
            <a:endParaRPr lang="en-CA" smtClean="0">
              <a:latin typeface="Tahoma" pitchFamily="34" charset="0"/>
              <a:ea typeface="ＭＳ Ｐゴシック" pitchFamily="34" charset="-128"/>
            </a:endParaRPr>
          </a:p>
        </p:txBody>
      </p:sp>
      <p:sp>
        <p:nvSpPr>
          <p:cNvPr id="557058" name="Rectangle 2"/>
          <p:cNvSpPr>
            <a:spLocks noGrp="1" noRot="1" noChangeAspect="1" noChangeArrowheads="1" noTextEdit="1"/>
          </p:cNvSpPr>
          <p:nvPr>
            <p:ph type="sldImg"/>
          </p:nvPr>
        </p:nvSpPr>
        <p:spPr>
          <a:ln/>
        </p:spPr>
      </p:sp>
      <p:sp>
        <p:nvSpPr>
          <p:cNvPr id="557059"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6273" name="Rectangle 7"/>
          <p:cNvSpPr>
            <a:spLocks noGrp="1" noChangeArrowheads="1"/>
          </p:cNvSpPr>
          <p:nvPr>
            <p:ph type="sldNum" sz="quarter" idx="5"/>
          </p:nvPr>
        </p:nvSpPr>
        <p:spPr>
          <a:ln>
            <a:miter lim="800000"/>
            <a:headEnd/>
            <a:tailEnd/>
          </a:ln>
        </p:spPr>
        <p:txBody>
          <a:bodyPr/>
          <a:lstStyle/>
          <a:p>
            <a:pPr>
              <a:defRPr/>
            </a:pPr>
            <a:fld id="{44B205BF-3378-48EA-96EE-5D98EEE2735F}" type="slidenum">
              <a:rPr lang="en-CA" smtClean="0">
                <a:latin typeface="Tahoma" pitchFamily="34" charset="0"/>
                <a:ea typeface="ＭＳ Ｐゴシック" pitchFamily="34" charset="-128"/>
              </a:rPr>
              <a:pPr>
                <a:defRPr/>
              </a:pPr>
              <a:t>39</a:t>
            </a:fld>
            <a:endParaRPr lang="en-CA" smtClean="0">
              <a:latin typeface="Tahoma" pitchFamily="34" charset="0"/>
              <a:ea typeface="ＭＳ Ｐゴシック" pitchFamily="34" charset="-128"/>
            </a:endParaRPr>
          </a:p>
        </p:txBody>
      </p:sp>
      <p:sp>
        <p:nvSpPr>
          <p:cNvPr id="566274" name="Rectangle 2"/>
          <p:cNvSpPr>
            <a:spLocks noGrp="1" noRot="1" noChangeAspect="1" noChangeArrowheads="1" noTextEdit="1"/>
          </p:cNvSpPr>
          <p:nvPr>
            <p:ph type="sldImg"/>
          </p:nvPr>
        </p:nvSpPr>
        <p:spPr>
          <a:ln/>
        </p:spPr>
      </p:sp>
      <p:sp>
        <p:nvSpPr>
          <p:cNvPr id="566275"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ln>
            <a:miter lim="800000"/>
            <a:headEnd/>
            <a:tailEnd/>
          </a:ln>
        </p:spPr>
        <p:txBody>
          <a:bodyPr/>
          <a:lstStyle/>
          <a:p>
            <a:pPr>
              <a:defRPr/>
            </a:pPr>
            <a:fld id="{95F37BF6-2360-4AD0-94A0-1C132679C7CE}" type="slidenum">
              <a:rPr lang="en-CA" smtClean="0">
                <a:latin typeface="Tahoma" pitchFamily="34" charset="0"/>
                <a:ea typeface="ＭＳ Ｐゴシック" pitchFamily="34" charset="-128"/>
              </a:rPr>
              <a:pPr>
                <a:defRPr/>
              </a:pPr>
              <a:t>4</a:t>
            </a:fld>
            <a:endParaRPr lang="en-CA" smtClean="0">
              <a:latin typeface="Tahoma" pitchFamily="34" charset="0"/>
              <a:ea typeface="ＭＳ Ｐゴシック" pitchFamily="34" charset="-128"/>
            </a:endParaRPr>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1153" name="Rectangle 7"/>
          <p:cNvSpPr>
            <a:spLocks noGrp="1" noChangeArrowheads="1"/>
          </p:cNvSpPr>
          <p:nvPr>
            <p:ph type="sldNum" sz="quarter" idx="5"/>
          </p:nvPr>
        </p:nvSpPr>
        <p:spPr>
          <a:ln>
            <a:miter lim="800000"/>
            <a:headEnd/>
            <a:tailEnd/>
          </a:ln>
        </p:spPr>
        <p:txBody>
          <a:bodyPr/>
          <a:lstStyle/>
          <a:p>
            <a:pPr>
              <a:defRPr/>
            </a:pPr>
            <a:fld id="{3BBA58DB-C9D9-49BE-B7AF-55F8F368341D}" type="slidenum">
              <a:rPr lang="en-CA" smtClean="0">
                <a:latin typeface="Tahoma" pitchFamily="34" charset="0"/>
                <a:ea typeface="ＭＳ Ｐゴシック" pitchFamily="34" charset="-128"/>
              </a:rPr>
              <a:pPr>
                <a:defRPr/>
              </a:pPr>
              <a:t>40</a:t>
            </a:fld>
            <a:endParaRPr lang="en-CA" smtClean="0">
              <a:latin typeface="Tahoma" pitchFamily="34" charset="0"/>
              <a:ea typeface="ＭＳ Ｐゴシック" pitchFamily="34" charset="-128"/>
            </a:endParaRPr>
          </a:p>
        </p:txBody>
      </p:sp>
      <p:sp>
        <p:nvSpPr>
          <p:cNvPr id="561154" name="Rectangle 2"/>
          <p:cNvSpPr>
            <a:spLocks noGrp="1" noRot="1" noChangeAspect="1" noChangeArrowheads="1" noTextEdit="1"/>
          </p:cNvSpPr>
          <p:nvPr>
            <p:ph type="sldImg"/>
          </p:nvPr>
        </p:nvSpPr>
        <p:spPr>
          <a:ln/>
        </p:spPr>
      </p:sp>
      <p:sp>
        <p:nvSpPr>
          <p:cNvPr id="561155"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4225" name="Rectangle 7"/>
          <p:cNvSpPr>
            <a:spLocks noGrp="1" noChangeArrowheads="1"/>
          </p:cNvSpPr>
          <p:nvPr>
            <p:ph type="sldNum" sz="quarter" idx="5"/>
          </p:nvPr>
        </p:nvSpPr>
        <p:spPr>
          <a:ln>
            <a:miter lim="800000"/>
            <a:headEnd/>
            <a:tailEnd/>
          </a:ln>
        </p:spPr>
        <p:txBody>
          <a:bodyPr/>
          <a:lstStyle/>
          <a:p>
            <a:pPr>
              <a:defRPr/>
            </a:pPr>
            <a:fld id="{CE3BCB0C-DED9-43AA-A597-FA96BFBDD622}" type="slidenum">
              <a:rPr lang="en-CA" smtClean="0">
                <a:latin typeface="Tahoma" pitchFamily="34" charset="0"/>
                <a:ea typeface="ＭＳ Ｐゴシック" pitchFamily="34" charset="-128"/>
              </a:rPr>
              <a:pPr>
                <a:defRPr/>
              </a:pPr>
              <a:t>41</a:t>
            </a:fld>
            <a:endParaRPr lang="en-CA" smtClean="0">
              <a:latin typeface="Tahoma" pitchFamily="34" charset="0"/>
              <a:ea typeface="ＭＳ Ｐゴシック" pitchFamily="34" charset="-128"/>
            </a:endParaRPr>
          </a:p>
        </p:txBody>
      </p:sp>
      <p:sp>
        <p:nvSpPr>
          <p:cNvPr id="564226" name="Rectangle 2"/>
          <p:cNvSpPr>
            <a:spLocks noGrp="1" noRot="1" noChangeAspect="1" noChangeArrowheads="1" noTextEdit="1"/>
          </p:cNvSpPr>
          <p:nvPr>
            <p:ph type="sldImg"/>
          </p:nvPr>
        </p:nvSpPr>
        <p:spPr>
          <a:ln/>
        </p:spPr>
      </p:sp>
      <p:sp>
        <p:nvSpPr>
          <p:cNvPr id="564227"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297" name="Rectangle 7"/>
          <p:cNvSpPr>
            <a:spLocks noGrp="1" noChangeArrowheads="1"/>
          </p:cNvSpPr>
          <p:nvPr>
            <p:ph type="sldNum" sz="quarter" idx="5"/>
          </p:nvPr>
        </p:nvSpPr>
        <p:spPr>
          <a:ln>
            <a:miter lim="800000"/>
            <a:headEnd/>
            <a:tailEnd/>
          </a:ln>
        </p:spPr>
        <p:txBody>
          <a:bodyPr/>
          <a:lstStyle/>
          <a:p>
            <a:pPr>
              <a:defRPr/>
            </a:pPr>
            <a:fld id="{44E9ABA4-B2CD-42F7-85B5-A59127CD6482}" type="slidenum">
              <a:rPr lang="en-CA" smtClean="0">
                <a:latin typeface="Tahoma" pitchFamily="34" charset="0"/>
                <a:ea typeface="ＭＳ Ｐゴシック" pitchFamily="34" charset="-128"/>
              </a:rPr>
              <a:pPr>
                <a:defRPr/>
              </a:pPr>
              <a:t>42</a:t>
            </a:fld>
            <a:endParaRPr lang="en-CA" smtClean="0">
              <a:latin typeface="Tahoma" pitchFamily="34" charset="0"/>
              <a:ea typeface="ＭＳ Ｐゴシック" pitchFamily="34" charset="-128"/>
            </a:endParaRPr>
          </a:p>
        </p:txBody>
      </p:sp>
      <p:sp>
        <p:nvSpPr>
          <p:cNvPr id="567298" name="Rectangle 2"/>
          <p:cNvSpPr>
            <a:spLocks noGrp="1" noRot="1" noChangeAspect="1" noChangeArrowheads="1" noTextEdit="1"/>
          </p:cNvSpPr>
          <p:nvPr>
            <p:ph type="sldImg"/>
          </p:nvPr>
        </p:nvSpPr>
        <p:spPr>
          <a:ln/>
        </p:spPr>
      </p:sp>
      <p:sp>
        <p:nvSpPr>
          <p:cNvPr id="567299"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369" name="Rectangle 7"/>
          <p:cNvSpPr>
            <a:spLocks noGrp="1" noChangeArrowheads="1"/>
          </p:cNvSpPr>
          <p:nvPr>
            <p:ph type="sldNum" sz="quarter" idx="5"/>
          </p:nvPr>
        </p:nvSpPr>
        <p:spPr>
          <a:ln>
            <a:miter lim="800000"/>
            <a:headEnd/>
            <a:tailEnd/>
          </a:ln>
        </p:spPr>
        <p:txBody>
          <a:bodyPr/>
          <a:lstStyle/>
          <a:p>
            <a:pPr>
              <a:defRPr/>
            </a:pPr>
            <a:fld id="{FE37462A-2D92-4457-8347-3844204B7C2F}" type="slidenum">
              <a:rPr lang="en-CA" smtClean="0">
                <a:latin typeface="Tahoma" pitchFamily="34" charset="0"/>
                <a:ea typeface="ＭＳ Ｐゴシック" pitchFamily="34" charset="-128"/>
              </a:rPr>
              <a:pPr>
                <a:defRPr/>
              </a:pPr>
              <a:t>44</a:t>
            </a:fld>
            <a:endParaRPr lang="en-CA" smtClean="0">
              <a:latin typeface="Tahoma" pitchFamily="34" charset="0"/>
              <a:ea typeface="ＭＳ Ｐゴシック" pitchFamily="34" charset="-128"/>
            </a:endParaRPr>
          </a:p>
        </p:txBody>
      </p:sp>
      <p:sp>
        <p:nvSpPr>
          <p:cNvPr id="570370" name="Rectangle 2"/>
          <p:cNvSpPr>
            <a:spLocks noGrp="1" noRot="1" noChangeAspect="1" noChangeArrowheads="1" noTextEdit="1"/>
          </p:cNvSpPr>
          <p:nvPr>
            <p:ph type="sldImg"/>
          </p:nvPr>
        </p:nvSpPr>
        <p:spPr>
          <a:ln/>
        </p:spPr>
      </p:sp>
      <p:sp>
        <p:nvSpPr>
          <p:cNvPr id="570371"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417" name="Rectangle 7"/>
          <p:cNvSpPr>
            <a:spLocks noGrp="1" noChangeArrowheads="1"/>
          </p:cNvSpPr>
          <p:nvPr>
            <p:ph type="sldNum" sz="quarter" idx="5"/>
          </p:nvPr>
        </p:nvSpPr>
        <p:spPr>
          <a:ln>
            <a:miter lim="800000"/>
            <a:headEnd/>
            <a:tailEnd/>
          </a:ln>
        </p:spPr>
        <p:txBody>
          <a:bodyPr/>
          <a:lstStyle/>
          <a:p>
            <a:pPr>
              <a:defRPr/>
            </a:pPr>
            <a:fld id="{BA33D45B-5A08-47CE-90FA-83987B62A766}" type="slidenum">
              <a:rPr lang="en-CA" smtClean="0">
                <a:latin typeface="Tahoma" pitchFamily="34" charset="0"/>
                <a:ea typeface="ＭＳ Ｐゴシック" pitchFamily="34" charset="-128"/>
              </a:rPr>
              <a:pPr>
                <a:defRPr/>
              </a:pPr>
              <a:t>45</a:t>
            </a:fld>
            <a:endParaRPr lang="en-CA" smtClean="0">
              <a:latin typeface="Tahoma" pitchFamily="34" charset="0"/>
              <a:ea typeface="ＭＳ Ｐゴシック" pitchFamily="34" charset="-128"/>
            </a:endParaRPr>
          </a:p>
        </p:txBody>
      </p:sp>
      <p:sp>
        <p:nvSpPr>
          <p:cNvPr id="572418" name="Rectangle 2"/>
          <p:cNvSpPr>
            <a:spLocks noGrp="1" noRot="1" noChangeAspect="1" noChangeArrowheads="1" noTextEdit="1"/>
          </p:cNvSpPr>
          <p:nvPr>
            <p:ph type="sldImg"/>
          </p:nvPr>
        </p:nvSpPr>
        <p:spPr>
          <a:ln/>
        </p:spPr>
      </p:sp>
      <p:sp>
        <p:nvSpPr>
          <p:cNvPr id="572419"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465" name="Rectangle 7"/>
          <p:cNvSpPr>
            <a:spLocks noGrp="1" noChangeArrowheads="1"/>
          </p:cNvSpPr>
          <p:nvPr>
            <p:ph type="sldNum" sz="quarter" idx="5"/>
          </p:nvPr>
        </p:nvSpPr>
        <p:spPr>
          <a:ln>
            <a:miter lim="800000"/>
            <a:headEnd/>
            <a:tailEnd/>
          </a:ln>
        </p:spPr>
        <p:txBody>
          <a:bodyPr/>
          <a:lstStyle/>
          <a:p>
            <a:pPr>
              <a:defRPr/>
            </a:pPr>
            <a:fld id="{BB77FE1E-9FD4-496F-A24A-DC1052677B66}" type="slidenum">
              <a:rPr lang="en-CA" smtClean="0">
                <a:latin typeface="Tahoma" pitchFamily="34" charset="0"/>
                <a:ea typeface="ＭＳ Ｐゴシック" pitchFamily="34" charset="-128"/>
              </a:rPr>
              <a:pPr>
                <a:defRPr/>
              </a:pPr>
              <a:t>46</a:t>
            </a:fld>
            <a:endParaRPr lang="en-CA" smtClean="0">
              <a:latin typeface="Tahoma" pitchFamily="34" charset="0"/>
              <a:ea typeface="ＭＳ Ｐゴシック" pitchFamily="34" charset="-128"/>
            </a:endParaRPr>
          </a:p>
        </p:txBody>
      </p:sp>
      <p:sp>
        <p:nvSpPr>
          <p:cNvPr id="574466" name="Rectangle 2"/>
          <p:cNvSpPr>
            <a:spLocks noGrp="1" noRot="1" noChangeAspect="1" noChangeArrowheads="1" noTextEdit="1"/>
          </p:cNvSpPr>
          <p:nvPr>
            <p:ph type="sldImg"/>
          </p:nvPr>
        </p:nvSpPr>
        <p:spPr>
          <a:ln/>
        </p:spPr>
      </p:sp>
      <p:sp>
        <p:nvSpPr>
          <p:cNvPr id="574467"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3" name="Rectangle 7"/>
          <p:cNvSpPr>
            <a:spLocks noGrp="1" noChangeArrowheads="1"/>
          </p:cNvSpPr>
          <p:nvPr>
            <p:ph type="sldNum" sz="quarter" idx="5"/>
          </p:nvPr>
        </p:nvSpPr>
        <p:spPr>
          <a:ln>
            <a:miter lim="800000"/>
            <a:headEnd/>
            <a:tailEnd/>
          </a:ln>
        </p:spPr>
        <p:txBody>
          <a:bodyPr/>
          <a:lstStyle/>
          <a:p>
            <a:pPr>
              <a:defRPr/>
            </a:pPr>
            <a:fld id="{E3E46912-FA6E-4574-8AF6-308406F2C427}" type="slidenum">
              <a:rPr lang="en-CA" smtClean="0">
                <a:latin typeface="Tahoma" pitchFamily="34" charset="0"/>
                <a:ea typeface="ＭＳ Ｐゴシック" pitchFamily="34" charset="-128"/>
              </a:rPr>
              <a:pPr>
                <a:defRPr/>
              </a:pPr>
              <a:t>47</a:t>
            </a:fld>
            <a:endParaRPr lang="en-CA" smtClean="0">
              <a:latin typeface="Tahoma" pitchFamily="34" charset="0"/>
              <a:ea typeface="ＭＳ Ｐゴシック" pitchFamily="34" charset="-128"/>
            </a:endParaRPr>
          </a:p>
        </p:txBody>
      </p:sp>
      <p:sp>
        <p:nvSpPr>
          <p:cNvPr id="576514" name="Rectangle 2"/>
          <p:cNvSpPr>
            <a:spLocks noGrp="1" noRot="1" noChangeAspect="1" noChangeArrowheads="1" noTextEdit="1"/>
          </p:cNvSpPr>
          <p:nvPr>
            <p:ph type="sldImg"/>
          </p:nvPr>
        </p:nvSpPr>
        <p:spPr>
          <a:ln/>
        </p:spPr>
      </p:sp>
      <p:sp>
        <p:nvSpPr>
          <p:cNvPr id="576515"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1" name="Rectangle 7"/>
          <p:cNvSpPr>
            <a:spLocks noGrp="1" noChangeArrowheads="1"/>
          </p:cNvSpPr>
          <p:nvPr>
            <p:ph type="sldNum" sz="quarter" idx="5"/>
          </p:nvPr>
        </p:nvSpPr>
        <p:spPr>
          <a:ln>
            <a:miter lim="800000"/>
            <a:headEnd/>
            <a:tailEnd/>
          </a:ln>
        </p:spPr>
        <p:txBody>
          <a:bodyPr/>
          <a:lstStyle/>
          <a:p>
            <a:pPr>
              <a:defRPr/>
            </a:pPr>
            <a:fld id="{7BCC1FBD-64DD-4A25-A683-2E78AD7D4E74}" type="slidenum">
              <a:rPr lang="en-CA" smtClean="0">
                <a:latin typeface="Tahoma" pitchFamily="34" charset="0"/>
                <a:ea typeface="ＭＳ Ｐゴシック" pitchFamily="34" charset="-128"/>
              </a:rPr>
              <a:pPr>
                <a:defRPr/>
              </a:pPr>
              <a:t>48</a:t>
            </a:fld>
            <a:endParaRPr lang="en-CA" smtClean="0">
              <a:latin typeface="Tahoma" pitchFamily="34" charset="0"/>
              <a:ea typeface="ＭＳ Ｐゴシック" pitchFamily="34" charset="-128"/>
            </a:endParaRPr>
          </a:p>
        </p:txBody>
      </p:sp>
      <p:sp>
        <p:nvSpPr>
          <p:cNvPr id="578562" name="Rectangle 2"/>
          <p:cNvSpPr>
            <a:spLocks noGrp="1" noRot="1" noChangeAspect="1" noChangeArrowheads="1" noTextEdit="1"/>
          </p:cNvSpPr>
          <p:nvPr>
            <p:ph type="sldImg"/>
          </p:nvPr>
        </p:nvSpPr>
        <p:spPr>
          <a:ln/>
        </p:spPr>
      </p:sp>
      <p:sp>
        <p:nvSpPr>
          <p:cNvPr id="578563"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609" name="Rectangle 7"/>
          <p:cNvSpPr>
            <a:spLocks noGrp="1" noChangeArrowheads="1"/>
          </p:cNvSpPr>
          <p:nvPr>
            <p:ph type="sldNum" sz="quarter" idx="5"/>
          </p:nvPr>
        </p:nvSpPr>
        <p:spPr>
          <a:ln>
            <a:miter lim="800000"/>
            <a:headEnd/>
            <a:tailEnd/>
          </a:ln>
        </p:spPr>
        <p:txBody>
          <a:bodyPr/>
          <a:lstStyle/>
          <a:p>
            <a:pPr>
              <a:defRPr/>
            </a:pPr>
            <a:fld id="{23F319D0-9A18-4FD8-B988-5FA28F9013E4}" type="slidenum">
              <a:rPr lang="en-CA" smtClean="0">
                <a:latin typeface="Tahoma" pitchFamily="34" charset="0"/>
                <a:ea typeface="ＭＳ Ｐゴシック" pitchFamily="34" charset="-128"/>
              </a:rPr>
              <a:pPr>
                <a:defRPr/>
              </a:pPr>
              <a:t>49</a:t>
            </a:fld>
            <a:endParaRPr lang="en-CA" smtClean="0">
              <a:latin typeface="Tahoma" pitchFamily="34" charset="0"/>
              <a:ea typeface="ＭＳ Ｐゴシック" pitchFamily="34" charset="-128"/>
            </a:endParaRPr>
          </a:p>
        </p:txBody>
      </p:sp>
      <p:sp>
        <p:nvSpPr>
          <p:cNvPr id="580610" name="Rectangle 2"/>
          <p:cNvSpPr>
            <a:spLocks noGrp="1" noRot="1" noChangeAspect="1" noChangeArrowheads="1" noTextEdit="1"/>
          </p:cNvSpPr>
          <p:nvPr>
            <p:ph type="sldImg"/>
          </p:nvPr>
        </p:nvSpPr>
        <p:spPr>
          <a:ln/>
        </p:spPr>
      </p:sp>
      <p:sp>
        <p:nvSpPr>
          <p:cNvPr id="580611"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2657" name="Rectangle 7"/>
          <p:cNvSpPr>
            <a:spLocks noGrp="1" noChangeArrowheads="1"/>
          </p:cNvSpPr>
          <p:nvPr>
            <p:ph type="sldNum" sz="quarter" idx="5"/>
          </p:nvPr>
        </p:nvSpPr>
        <p:spPr>
          <a:ln>
            <a:miter lim="800000"/>
            <a:headEnd/>
            <a:tailEnd/>
          </a:ln>
        </p:spPr>
        <p:txBody>
          <a:bodyPr/>
          <a:lstStyle/>
          <a:p>
            <a:pPr>
              <a:defRPr/>
            </a:pPr>
            <a:fld id="{C6895DA8-18C6-4580-8DFF-616293884BB0}" type="slidenum">
              <a:rPr lang="en-CA" smtClean="0">
                <a:latin typeface="Tahoma" pitchFamily="34" charset="0"/>
                <a:ea typeface="ＭＳ Ｐゴシック" pitchFamily="34" charset="-128"/>
              </a:rPr>
              <a:pPr>
                <a:defRPr/>
              </a:pPr>
              <a:t>50</a:t>
            </a:fld>
            <a:endParaRPr lang="en-CA" smtClean="0">
              <a:latin typeface="Tahoma" pitchFamily="34" charset="0"/>
              <a:ea typeface="ＭＳ Ｐゴシック" pitchFamily="34" charset="-128"/>
            </a:endParaRPr>
          </a:p>
        </p:txBody>
      </p:sp>
      <p:sp>
        <p:nvSpPr>
          <p:cNvPr id="582658" name="Rectangle 2"/>
          <p:cNvSpPr>
            <a:spLocks noGrp="1" noRot="1" noChangeAspect="1" noChangeArrowheads="1" noTextEdit="1"/>
          </p:cNvSpPr>
          <p:nvPr>
            <p:ph type="sldImg"/>
          </p:nvPr>
        </p:nvSpPr>
        <p:spPr>
          <a:ln/>
        </p:spPr>
      </p:sp>
      <p:sp>
        <p:nvSpPr>
          <p:cNvPr id="582659"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ln>
            <a:miter lim="800000"/>
            <a:headEnd/>
            <a:tailEnd/>
          </a:ln>
        </p:spPr>
        <p:txBody>
          <a:bodyPr/>
          <a:lstStyle/>
          <a:p>
            <a:pPr>
              <a:defRPr/>
            </a:pPr>
            <a:fld id="{8B51CD50-BF77-4869-A1D8-51FBD8981320}" type="slidenum">
              <a:rPr lang="en-CA" smtClean="0">
                <a:latin typeface="Tahoma" pitchFamily="34" charset="0"/>
                <a:ea typeface="ＭＳ Ｐゴシック" pitchFamily="34" charset="-128"/>
              </a:rPr>
              <a:pPr>
                <a:defRPr/>
              </a:pPr>
              <a:t>5</a:t>
            </a:fld>
            <a:endParaRPr lang="en-CA" smtClean="0">
              <a:latin typeface="Tahoma" pitchFamily="34" charset="0"/>
              <a:ea typeface="ＭＳ Ｐゴシック" pitchFamily="34" charset="-128"/>
            </a:endParaRPr>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5" name="Rectangle 7"/>
          <p:cNvSpPr>
            <a:spLocks noGrp="1" noChangeArrowheads="1"/>
          </p:cNvSpPr>
          <p:nvPr>
            <p:ph type="sldNum" sz="quarter" idx="5"/>
          </p:nvPr>
        </p:nvSpPr>
        <p:spPr>
          <a:ln>
            <a:miter lim="800000"/>
            <a:headEnd/>
            <a:tailEnd/>
          </a:ln>
        </p:spPr>
        <p:txBody>
          <a:bodyPr/>
          <a:lstStyle/>
          <a:p>
            <a:pPr>
              <a:defRPr/>
            </a:pPr>
            <a:fld id="{C74BFA85-B4FB-43E8-8E70-6DF55CA55AC6}" type="slidenum">
              <a:rPr lang="en-CA" smtClean="0">
                <a:latin typeface="Tahoma" pitchFamily="34" charset="0"/>
                <a:ea typeface="ＭＳ Ｐゴシック" pitchFamily="34" charset="-128"/>
              </a:rPr>
              <a:pPr>
                <a:defRPr/>
              </a:pPr>
              <a:t>51</a:t>
            </a:fld>
            <a:endParaRPr lang="en-CA" smtClean="0">
              <a:latin typeface="Tahoma" pitchFamily="34" charset="0"/>
              <a:ea typeface="ＭＳ Ｐゴシック" pitchFamily="34" charset="-128"/>
            </a:endParaRPr>
          </a:p>
        </p:txBody>
      </p:sp>
      <p:sp>
        <p:nvSpPr>
          <p:cNvPr id="584706" name="Rectangle 2"/>
          <p:cNvSpPr>
            <a:spLocks noGrp="1" noRot="1" noChangeAspect="1" noChangeArrowheads="1" noTextEdit="1"/>
          </p:cNvSpPr>
          <p:nvPr>
            <p:ph type="sldImg"/>
          </p:nvPr>
        </p:nvSpPr>
        <p:spPr>
          <a:ln/>
        </p:spPr>
      </p:sp>
      <p:sp>
        <p:nvSpPr>
          <p:cNvPr id="584707"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3" name="Rectangle 7"/>
          <p:cNvSpPr>
            <a:spLocks noGrp="1" noChangeArrowheads="1"/>
          </p:cNvSpPr>
          <p:nvPr>
            <p:ph type="sldNum" sz="quarter" idx="5"/>
          </p:nvPr>
        </p:nvSpPr>
        <p:spPr>
          <a:ln>
            <a:miter lim="800000"/>
            <a:headEnd/>
            <a:tailEnd/>
          </a:ln>
        </p:spPr>
        <p:txBody>
          <a:bodyPr/>
          <a:lstStyle/>
          <a:p>
            <a:pPr>
              <a:defRPr/>
            </a:pPr>
            <a:fld id="{BD923A83-4EBB-464E-A69D-A633BE87290D}" type="slidenum">
              <a:rPr lang="en-CA" smtClean="0">
                <a:latin typeface="Tahoma" pitchFamily="34" charset="0"/>
                <a:ea typeface="ＭＳ Ｐゴシック" pitchFamily="34" charset="-128"/>
              </a:rPr>
              <a:pPr>
                <a:defRPr/>
              </a:pPr>
              <a:t>52</a:t>
            </a:fld>
            <a:endParaRPr lang="en-CA" smtClean="0">
              <a:latin typeface="Tahoma" pitchFamily="34" charset="0"/>
              <a:ea typeface="ＭＳ Ｐゴシック" pitchFamily="34" charset="-128"/>
            </a:endParaRPr>
          </a:p>
        </p:txBody>
      </p:sp>
      <p:sp>
        <p:nvSpPr>
          <p:cNvPr id="586754" name="Rectangle 2"/>
          <p:cNvSpPr>
            <a:spLocks noGrp="1" noRot="1" noChangeAspect="1" noChangeArrowheads="1" noTextEdit="1"/>
          </p:cNvSpPr>
          <p:nvPr>
            <p:ph type="sldImg"/>
          </p:nvPr>
        </p:nvSpPr>
        <p:spPr>
          <a:ln/>
        </p:spPr>
      </p:sp>
      <p:sp>
        <p:nvSpPr>
          <p:cNvPr id="586755"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801" name="Rectangle 7"/>
          <p:cNvSpPr>
            <a:spLocks noGrp="1" noChangeArrowheads="1"/>
          </p:cNvSpPr>
          <p:nvPr>
            <p:ph type="sldNum" sz="quarter" idx="5"/>
          </p:nvPr>
        </p:nvSpPr>
        <p:spPr>
          <a:ln>
            <a:miter lim="800000"/>
            <a:headEnd/>
            <a:tailEnd/>
          </a:ln>
        </p:spPr>
        <p:txBody>
          <a:bodyPr/>
          <a:lstStyle/>
          <a:p>
            <a:pPr>
              <a:defRPr/>
            </a:pPr>
            <a:fld id="{67AB29F7-507E-44DB-9174-17FCA344B731}" type="slidenum">
              <a:rPr lang="en-CA" smtClean="0">
                <a:latin typeface="Tahoma" pitchFamily="34" charset="0"/>
                <a:ea typeface="ＭＳ Ｐゴシック" pitchFamily="34" charset="-128"/>
              </a:rPr>
              <a:pPr>
                <a:defRPr/>
              </a:pPr>
              <a:t>53</a:t>
            </a:fld>
            <a:endParaRPr lang="en-CA" smtClean="0">
              <a:latin typeface="Tahoma" pitchFamily="34" charset="0"/>
              <a:ea typeface="ＭＳ Ｐゴシック" pitchFamily="34" charset="-128"/>
            </a:endParaRPr>
          </a:p>
        </p:txBody>
      </p:sp>
      <p:sp>
        <p:nvSpPr>
          <p:cNvPr id="588802" name="Rectangle 2"/>
          <p:cNvSpPr>
            <a:spLocks noGrp="1" noRot="1" noChangeAspect="1" noChangeArrowheads="1" noTextEdit="1"/>
          </p:cNvSpPr>
          <p:nvPr>
            <p:ph type="sldImg"/>
          </p:nvPr>
        </p:nvSpPr>
        <p:spPr>
          <a:ln/>
        </p:spPr>
      </p:sp>
      <p:sp>
        <p:nvSpPr>
          <p:cNvPr id="588803"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ln>
            <a:miter lim="800000"/>
            <a:headEnd/>
            <a:tailEnd/>
          </a:ln>
        </p:spPr>
        <p:txBody>
          <a:bodyPr/>
          <a:lstStyle/>
          <a:p>
            <a:pPr>
              <a:defRPr/>
            </a:pPr>
            <a:fld id="{2A9FF350-34D7-4533-A23F-4F6D48383C09}" type="slidenum">
              <a:rPr lang="en-CA" smtClean="0">
                <a:latin typeface="Tahoma" pitchFamily="34" charset="0"/>
                <a:ea typeface="ＭＳ Ｐゴシック" pitchFamily="34" charset="-128"/>
              </a:rPr>
              <a:pPr>
                <a:defRPr/>
              </a:pPr>
              <a:t>7</a:t>
            </a:fld>
            <a:endParaRPr lang="en-CA" smtClean="0">
              <a:latin typeface="Tahoma" pitchFamily="34" charset="0"/>
              <a:ea typeface="ＭＳ Ｐゴシック" pitchFamily="34" charset="-128"/>
            </a:endParaRPr>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ln>
            <a:miter lim="800000"/>
            <a:headEnd/>
            <a:tailEnd/>
          </a:ln>
        </p:spPr>
        <p:txBody>
          <a:bodyPr/>
          <a:lstStyle/>
          <a:p>
            <a:pPr>
              <a:defRPr/>
            </a:pPr>
            <a:fld id="{380117DE-7B1D-4C80-A4C2-0E6124DC18D1}" type="slidenum">
              <a:rPr lang="en-CA" smtClean="0">
                <a:latin typeface="Tahoma" pitchFamily="34" charset="0"/>
                <a:ea typeface="ＭＳ Ｐゴシック" pitchFamily="34" charset="-128"/>
              </a:rPr>
              <a:pPr>
                <a:defRPr/>
              </a:pPr>
              <a:t>8</a:t>
            </a:fld>
            <a:endParaRPr lang="en-CA" smtClean="0">
              <a:latin typeface="Tahoma" pitchFamily="34" charset="0"/>
              <a:ea typeface="ＭＳ Ｐゴシック" pitchFamily="34" charset="-128"/>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ln>
            <a:miter lim="800000"/>
            <a:headEnd/>
            <a:tailEnd/>
          </a:ln>
        </p:spPr>
        <p:txBody>
          <a:bodyPr/>
          <a:lstStyle/>
          <a:p>
            <a:pPr>
              <a:defRPr/>
            </a:pPr>
            <a:fld id="{88315DA3-0634-407C-8B57-A1D7C66B8D61}" type="slidenum">
              <a:rPr lang="en-CA" smtClean="0">
                <a:latin typeface="Tahoma" pitchFamily="34" charset="0"/>
                <a:ea typeface="ＭＳ Ｐゴシック" pitchFamily="34" charset="-128"/>
              </a:rPr>
              <a:pPr>
                <a:defRPr/>
              </a:pPr>
              <a:t>9</a:t>
            </a:fld>
            <a:endParaRPr lang="en-CA" smtClean="0">
              <a:latin typeface="Tahoma" pitchFamily="34" charset="0"/>
              <a:ea typeface="ＭＳ Ｐゴシック" pitchFamily="34" charset="-128"/>
            </a:endParaRPr>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ln>
            <a:miter lim="800000"/>
            <a:headEnd/>
            <a:tailEnd/>
          </a:ln>
        </p:spPr>
        <p:txBody>
          <a:bodyPr/>
          <a:lstStyle/>
          <a:p>
            <a:pPr>
              <a:defRPr/>
            </a:pPr>
            <a:fld id="{C90CDE0D-5AB9-40C1-A6EB-B3DE6276A02E}" type="slidenum">
              <a:rPr lang="en-CA" smtClean="0">
                <a:latin typeface="Tahoma" pitchFamily="34" charset="0"/>
                <a:ea typeface="ＭＳ Ｐゴシック" pitchFamily="34" charset="-128"/>
              </a:rPr>
              <a:pPr>
                <a:defRPr/>
              </a:pPr>
              <a:t>10</a:t>
            </a:fld>
            <a:endParaRPr lang="en-CA" smtClean="0">
              <a:latin typeface="Tahoma" pitchFamily="34" charset="0"/>
              <a:ea typeface="ＭＳ Ｐゴシック" pitchFamily="34" charset="-128"/>
            </a:endParaRPr>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ln>
            <a:miter lim="800000"/>
            <a:headEnd/>
            <a:tailEnd/>
          </a:ln>
        </p:spPr>
        <p:txBody>
          <a:bodyPr/>
          <a:lstStyle/>
          <a:p>
            <a:pPr>
              <a:defRPr/>
            </a:pPr>
            <a:fld id="{CDBF733D-6BD4-4F07-802A-DB15655F05DE}" type="slidenum">
              <a:rPr lang="en-CA" smtClean="0">
                <a:latin typeface="Tahoma" pitchFamily="34" charset="0"/>
                <a:ea typeface="ＭＳ Ｐゴシック" pitchFamily="34" charset="-128"/>
              </a:rPr>
              <a:pPr>
                <a:defRPr/>
              </a:pPr>
              <a:t>11</a:t>
            </a:fld>
            <a:endParaRPr lang="en-CA" smtClean="0">
              <a:latin typeface="Tahoma" pitchFamily="34" charset="0"/>
              <a:ea typeface="ＭＳ Ｐゴシック" pitchFamily="34" charset="-128"/>
            </a:endParaRPr>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303213"/>
            <a:ext cx="2076450"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303213"/>
            <a:ext cx="6076950"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4513" y="1600200"/>
            <a:ext cx="407035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7263" y="1600200"/>
            <a:ext cx="4071937"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303213"/>
            <a:ext cx="8305800" cy="9921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44513" y="1600200"/>
            <a:ext cx="8294687" cy="4572000"/>
          </a:xfrm>
          <a:prstGeom prst="rect">
            <a:avLst/>
          </a:prstGeom>
          <a:noFill/>
          <a:ln w="9525">
            <a:noFill/>
            <a:miter lim="800000"/>
            <a:headEnd/>
            <a:tailEnd/>
          </a:ln>
        </p:spPr>
        <p:txBody>
          <a:bodyPr vert="horz" wrap="square" lIns="91440" tIns="45720" rIns="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21572" name="Rectangle 4"/>
          <p:cNvSpPr>
            <a:spLocks noChangeArrowheads="1"/>
          </p:cNvSpPr>
          <p:nvPr/>
        </p:nvSpPr>
        <p:spPr bwMode="auto">
          <a:xfrm>
            <a:off x="6653213" y="6288088"/>
            <a:ext cx="2133600" cy="476250"/>
          </a:xfrm>
          <a:prstGeom prst="rect">
            <a:avLst/>
          </a:prstGeom>
          <a:noFill/>
          <a:ln>
            <a:noFill/>
          </a:ln>
          <a:effectLst/>
          <a:extLst>
            <a:ext uri="{909E8E84-426E-40DD-AFC4-6F175D3DCCD1}"/>
            <a:ext uri="{91240B29-F687-4F45-9708-019B960494DF}"/>
            <a:ext uri="{AF507438-7753-43E0-B8FC-AC1667EBCBE1}"/>
          </a:extLst>
        </p:spPr>
        <p:txBody>
          <a:bodyPr/>
          <a:lstStyle/>
          <a:p>
            <a:pPr algn="r">
              <a:defRPr/>
            </a:pPr>
            <a:endParaRPr lang="en-US" sz="1600" dirty="0">
              <a:solidFill>
                <a:srgbClr val="F3F5E7"/>
              </a:solidFill>
              <a:ea typeface="ＭＳ Ｐゴシック" charset="0"/>
              <a:cs typeface="+mn-cs"/>
            </a:endParaRPr>
          </a:p>
          <a:p>
            <a:pPr algn="r">
              <a:defRPr/>
            </a:pPr>
            <a:r>
              <a:rPr lang="en-US" sz="1600" dirty="0">
                <a:solidFill>
                  <a:srgbClr val="F3F5E7"/>
                </a:solidFill>
                <a:ea typeface="ＭＳ Ｐゴシック" charset="0"/>
                <a:cs typeface="+mn-cs"/>
              </a:rPr>
              <a:t>1-</a:t>
            </a:r>
            <a:fld id="{4989C18B-6E93-4C87-88E7-6147BA9390F6}" type="slidenum">
              <a:rPr lang="en-US" sz="1600">
                <a:solidFill>
                  <a:srgbClr val="F3F5E7"/>
                </a:solidFill>
                <a:ea typeface="ＭＳ Ｐゴシック" charset="0"/>
                <a:cs typeface="+mn-cs"/>
              </a:rPr>
              <a:pPr algn="r">
                <a:defRPr/>
              </a:pPr>
              <a:t>‹#›</a:t>
            </a:fld>
            <a:endParaRPr lang="en-US" sz="1600" dirty="0">
              <a:solidFill>
                <a:srgbClr val="F3F5E7"/>
              </a:solidFill>
              <a:ea typeface="ＭＳ Ｐゴシック" charset="0"/>
              <a:cs typeface="+mn-cs"/>
            </a:endParaRPr>
          </a:p>
        </p:txBody>
      </p:sp>
      <p:sp>
        <p:nvSpPr>
          <p:cNvPr id="621573" name="Rectangle 5"/>
          <p:cNvSpPr>
            <a:spLocks noChangeArrowheads="1"/>
          </p:cNvSpPr>
          <p:nvPr/>
        </p:nvSpPr>
        <p:spPr bwMode="gray">
          <a:xfrm>
            <a:off x="0" y="6424613"/>
            <a:ext cx="9144000" cy="452437"/>
          </a:xfrm>
          <a:prstGeom prst="rect">
            <a:avLst/>
          </a:prstGeom>
          <a:solidFill>
            <a:srgbClr val="166F07"/>
          </a:solidFill>
          <a:ln>
            <a:noFill/>
          </a:ln>
          <a:effectLst/>
          <a:extLst>
            <a:ext uri="{91240B29-F687-4F45-9708-019B960494DF}"/>
            <a:ext uri="{AF507438-7753-43E0-B8FC-AC1667EBCBE1}"/>
          </a:extLst>
        </p:spPr>
        <p:txBody>
          <a:bodyPr wrap="none" lIns="0" tIns="0" rIns="0" bIns="0" anchor="ctr"/>
          <a:lstStyle/>
          <a:p>
            <a:pPr>
              <a:defRPr/>
            </a:pPr>
            <a:r>
              <a:rPr lang="en-US" sz="1200" dirty="0">
                <a:solidFill>
                  <a:srgbClr val="F3F5E7"/>
                </a:solidFill>
                <a:ea typeface="ＭＳ Ｐゴシック" charset="0"/>
                <a:cs typeface="+mn-cs"/>
              </a:rPr>
              <a:t>                                            Copyright © 2015, 2010, 2007 Pearson Education, Inc.</a:t>
            </a:r>
          </a:p>
        </p:txBody>
      </p:sp>
      <p:pic>
        <p:nvPicPr>
          <p:cNvPr id="1030" name="Picture 6" descr="Pearson_Bound_White"/>
          <p:cNvPicPr>
            <a:picLocks noChangeAspect="1" noChangeArrowheads="1"/>
          </p:cNvPicPr>
          <p:nvPr/>
        </p:nvPicPr>
        <p:blipFill>
          <a:blip r:embed="rId13"/>
          <a:srcRect/>
          <a:stretch>
            <a:fillRect/>
          </a:stretch>
        </p:blipFill>
        <p:spPr bwMode="auto">
          <a:xfrm>
            <a:off x="5626100" y="6408738"/>
            <a:ext cx="1455738" cy="469900"/>
          </a:xfrm>
          <a:prstGeom prst="rect">
            <a:avLst/>
          </a:prstGeom>
          <a:noFill/>
          <a:ln w="9525">
            <a:noFill/>
            <a:miter lim="800000"/>
            <a:headEnd/>
            <a:tailEnd/>
          </a:ln>
        </p:spPr>
      </p:pic>
      <p:sp>
        <p:nvSpPr>
          <p:cNvPr id="621575" name="Rectangle 7"/>
          <p:cNvSpPr>
            <a:spLocks noChangeArrowheads="1"/>
          </p:cNvSpPr>
          <p:nvPr/>
        </p:nvSpPr>
        <p:spPr bwMode="auto">
          <a:xfrm>
            <a:off x="7067550" y="6496050"/>
            <a:ext cx="2133600" cy="233363"/>
          </a:xfrm>
          <a:prstGeom prst="rect">
            <a:avLst/>
          </a:prstGeom>
          <a:noFill/>
          <a:ln>
            <a:noFill/>
          </a:ln>
          <a:effectLst/>
          <a:extLst>
            <a:ext uri="{909E8E84-426E-40DD-AFC4-6F175D3DCCD1}"/>
            <a:ext uri="{91240B29-F687-4F45-9708-019B960494DF}"/>
            <a:ext uri="{AF507438-7753-43E0-B8FC-AC1667EBCBE1}"/>
          </a:extLst>
        </p:spPr>
        <p:txBody>
          <a:bodyPr/>
          <a:lstStyle/>
          <a:p>
            <a:pPr>
              <a:defRPr/>
            </a:pPr>
            <a:r>
              <a:rPr lang="en-US" sz="1600" dirty="0">
                <a:solidFill>
                  <a:schemeClr val="bg1"/>
                </a:solidFill>
                <a:ea typeface="ＭＳ Ｐゴシック" charset="0"/>
                <a:cs typeface="+mn-cs"/>
              </a:rPr>
              <a:t>Chapter 3, Slide </a:t>
            </a:r>
            <a:fld id="{03AFBD33-362C-4565-B449-9BDE16E6239E}" type="slidenum">
              <a:rPr lang="en-US" sz="1600">
                <a:solidFill>
                  <a:schemeClr val="bg1"/>
                </a:solidFill>
                <a:ea typeface="ＭＳ Ｐゴシック" charset="0"/>
                <a:cs typeface="+mn-cs"/>
              </a:rPr>
              <a:pPr>
                <a:defRPr/>
              </a:pPr>
              <a:t>‹#›</a:t>
            </a:fld>
            <a:endParaRPr lang="en-US" sz="1600" dirty="0">
              <a:solidFill>
                <a:schemeClr val="bg1"/>
              </a:solidFill>
              <a:ea typeface="ＭＳ Ｐゴシック" charset="0"/>
              <a:cs typeface="+mn-cs"/>
            </a:endParaRPr>
          </a:p>
        </p:txBody>
      </p:sp>
      <p:pic>
        <p:nvPicPr>
          <p:cNvPr id="1032" name="Picture 8" descr="Pearson_Strap_Bound_White"/>
          <p:cNvPicPr>
            <a:picLocks noChangeAspect="1" noChangeArrowheads="1"/>
          </p:cNvPicPr>
          <p:nvPr/>
        </p:nvPicPr>
        <p:blipFill>
          <a:blip r:embed="rId14"/>
          <a:srcRect/>
          <a:stretch>
            <a:fillRect/>
          </a:stretch>
        </p:blipFill>
        <p:spPr bwMode="auto">
          <a:xfrm>
            <a:off x="42863" y="6413500"/>
            <a:ext cx="1762125" cy="4937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ransition spd="med"/>
  <p:txStyles>
    <p:titleStyle>
      <a:lvl1pPr algn="l" rtl="0" eaLnBrk="0" fontAlgn="base" hangingPunct="0">
        <a:spcBef>
          <a:spcPct val="0"/>
        </a:spcBef>
        <a:spcAft>
          <a:spcPct val="0"/>
        </a:spcAft>
        <a:defRPr sz="3600">
          <a:solidFill>
            <a:srgbClr val="1A8608"/>
          </a:solidFill>
          <a:latin typeface="+mj-lt"/>
          <a:ea typeface="+mj-ea"/>
          <a:cs typeface="+mj-cs"/>
        </a:defRPr>
      </a:lvl1pPr>
      <a:lvl2pPr algn="l" rtl="0" eaLnBrk="0" fontAlgn="base" hangingPunct="0">
        <a:spcBef>
          <a:spcPct val="0"/>
        </a:spcBef>
        <a:spcAft>
          <a:spcPct val="0"/>
        </a:spcAft>
        <a:defRPr sz="3600">
          <a:solidFill>
            <a:srgbClr val="1A8608"/>
          </a:solidFill>
          <a:latin typeface="Arial" charset="0"/>
          <a:ea typeface="ＭＳ Ｐゴシック" charset="0"/>
          <a:cs typeface="Arial" charset="0"/>
        </a:defRPr>
      </a:lvl2pPr>
      <a:lvl3pPr algn="l" rtl="0" eaLnBrk="0" fontAlgn="base" hangingPunct="0">
        <a:spcBef>
          <a:spcPct val="0"/>
        </a:spcBef>
        <a:spcAft>
          <a:spcPct val="0"/>
        </a:spcAft>
        <a:defRPr sz="3600">
          <a:solidFill>
            <a:srgbClr val="1A8608"/>
          </a:solidFill>
          <a:latin typeface="Arial" charset="0"/>
          <a:ea typeface="ＭＳ Ｐゴシック" charset="0"/>
          <a:cs typeface="Arial" charset="0"/>
        </a:defRPr>
      </a:lvl3pPr>
      <a:lvl4pPr algn="l" rtl="0" eaLnBrk="0" fontAlgn="base" hangingPunct="0">
        <a:spcBef>
          <a:spcPct val="0"/>
        </a:spcBef>
        <a:spcAft>
          <a:spcPct val="0"/>
        </a:spcAft>
        <a:defRPr sz="3600">
          <a:solidFill>
            <a:srgbClr val="1A8608"/>
          </a:solidFill>
          <a:latin typeface="Arial" charset="0"/>
          <a:ea typeface="ＭＳ Ｐゴシック" charset="0"/>
          <a:cs typeface="Arial" charset="0"/>
        </a:defRPr>
      </a:lvl4pPr>
      <a:lvl5pPr algn="l" rtl="0" eaLnBrk="0" fontAlgn="base" hangingPunct="0">
        <a:spcBef>
          <a:spcPct val="0"/>
        </a:spcBef>
        <a:spcAft>
          <a:spcPct val="0"/>
        </a:spcAft>
        <a:defRPr sz="3600">
          <a:solidFill>
            <a:srgbClr val="1A8608"/>
          </a:solidFill>
          <a:latin typeface="Arial" charset="0"/>
          <a:ea typeface="ＭＳ Ｐゴシック" charset="0"/>
          <a:cs typeface="Arial" charset="0"/>
        </a:defRPr>
      </a:lvl5pPr>
      <a:lvl6pPr marL="457200" algn="l" rtl="0" fontAlgn="base">
        <a:spcBef>
          <a:spcPct val="0"/>
        </a:spcBef>
        <a:spcAft>
          <a:spcPct val="0"/>
        </a:spcAft>
        <a:defRPr sz="3600">
          <a:solidFill>
            <a:srgbClr val="1A8608"/>
          </a:solidFill>
          <a:latin typeface="Arial" charset="0"/>
          <a:ea typeface="ＭＳ Ｐゴシック" charset="0"/>
          <a:cs typeface="Arial" charset="0"/>
        </a:defRPr>
      </a:lvl6pPr>
      <a:lvl7pPr marL="914400" algn="l" rtl="0" fontAlgn="base">
        <a:spcBef>
          <a:spcPct val="0"/>
        </a:spcBef>
        <a:spcAft>
          <a:spcPct val="0"/>
        </a:spcAft>
        <a:defRPr sz="3600">
          <a:solidFill>
            <a:srgbClr val="1A8608"/>
          </a:solidFill>
          <a:latin typeface="Arial" charset="0"/>
          <a:ea typeface="ＭＳ Ｐゴシック" charset="0"/>
          <a:cs typeface="Arial" charset="0"/>
        </a:defRPr>
      </a:lvl7pPr>
      <a:lvl8pPr marL="1371600" algn="l" rtl="0" fontAlgn="base">
        <a:spcBef>
          <a:spcPct val="0"/>
        </a:spcBef>
        <a:spcAft>
          <a:spcPct val="0"/>
        </a:spcAft>
        <a:defRPr sz="3600">
          <a:solidFill>
            <a:srgbClr val="1A8608"/>
          </a:solidFill>
          <a:latin typeface="Arial" charset="0"/>
          <a:ea typeface="ＭＳ Ｐゴシック" charset="0"/>
          <a:cs typeface="Arial" charset="0"/>
        </a:defRPr>
      </a:lvl8pPr>
      <a:lvl9pPr marL="1828800" algn="l" rtl="0" fontAlgn="base">
        <a:spcBef>
          <a:spcPct val="0"/>
        </a:spcBef>
        <a:spcAft>
          <a:spcPct val="0"/>
        </a:spcAft>
        <a:defRPr sz="3600">
          <a:solidFill>
            <a:srgbClr val="1A8608"/>
          </a:solidFill>
          <a:latin typeface="Arial" charset="0"/>
          <a:ea typeface="ＭＳ Ｐゴシック" charset="0"/>
          <a:cs typeface="Arial" charset="0"/>
        </a:defRPr>
      </a:lvl9pPr>
    </p:titleStyle>
    <p:bodyStyle>
      <a:lvl1pPr marL="292100" indent="-292100" algn="l" rtl="0" eaLnBrk="0" fontAlgn="base" hangingPunct="0">
        <a:spcBef>
          <a:spcPct val="20000"/>
        </a:spcBef>
        <a:spcAft>
          <a:spcPct val="0"/>
        </a:spcAft>
        <a:buClr>
          <a:schemeClr val="accent1"/>
        </a:buClr>
        <a:buSzPct val="60000"/>
        <a:buFont typeface="Wingdings" pitchFamily="2" charset="2"/>
        <a:buChar char="n"/>
        <a:defRPr sz="2800">
          <a:solidFill>
            <a:schemeClr val="tx1"/>
          </a:solidFill>
          <a:latin typeface="+mn-lt"/>
          <a:ea typeface="+mn-ea"/>
          <a:cs typeface="+mn-cs"/>
        </a:defRPr>
      </a:lvl1pPr>
      <a:lvl2pPr marL="566738" indent="-254000" algn="l" rtl="0" eaLnBrk="0" fontAlgn="base" hangingPunct="0">
        <a:spcBef>
          <a:spcPct val="20000"/>
        </a:spcBef>
        <a:spcAft>
          <a:spcPct val="0"/>
        </a:spcAft>
        <a:buClr>
          <a:srgbClr val="EF9C51"/>
        </a:buClr>
        <a:buSzPct val="55000"/>
        <a:buFont typeface="Wingdings" pitchFamily="2" charset="2"/>
        <a:buChar char="n"/>
        <a:defRPr sz="2800">
          <a:solidFill>
            <a:schemeClr val="tx1"/>
          </a:solidFill>
          <a:latin typeface="+mn-lt"/>
          <a:ea typeface="Arial" charset="0"/>
          <a:cs typeface="+mn-cs"/>
        </a:defRPr>
      </a:lvl2pPr>
      <a:lvl3pPr marL="784225" indent="-215900" algn="l" rtl="0" eaLnBrk="0" fontAlgn="base" hangingPunct="0">
        <a:spcBef>
          <a:spcPct val="20000"/>
        </a:spcBef>
        <a:spcAft>
          <a:spcPct val="0"/>
        </a:spcAft>
        <a:buClr>
          <a:srgbClr val="FDDCA1"/>
        </a:buClr>
        <a:buSzPct val="50000"/>
        <a:buFont typeface="Wingdings" pitchFamily="2" charset="2"/>
        <a:buChar char="n"/>
        <a:defRPr sz="2400">
          <a:solidFill>
            <a:schemeClr val="tx1"/>
          </a:solidFill>
          <a:latin typeface="+mn-lt"/>
          <a:ea typeface="Arial" charset="0"/>
          <a:cs typeface="+mn-cs"/>
        </a:defRPr>
      </a:lvl3pPr>
      <a:lvl4pPr marL="1014413" indent="-228600" algn="l" rtl="0" eaLnBrk="0" fontAlgn="base" hangingPunct="0">
        <a:spcBef>
          <a:spcPct val="20000"/>
        </a:spcBef>
        <a:spcAft>
          <a:spcPct val="0"/>
        </a:spcAft>
        <a:buClr>
          <a:schemeClr val="hlink"/>
        </a:buClr>
        <a:buSzPct val="55000"/>
        <a:buFont typeface="Wingdings" pitchFamily="2" charset="2"/>
        <a:buChar char="n"/>
        <a:defRPr sz="2000">
          <a:solidFill>
            <a:schemeClr val="tx1"/>
          </a:solidFill>
          <a:latin typeface="+mn-lt"/>
          <a:ea typeface="Arial" charset="0"/>
          <a:cs typeface="+mn-cs"/>
        </a:defRPr>
      </a:lvl4pPr>
      <a:lvl5pPr marL="1206500" indent="-190500" algn="l" rtl="0" eaLnBrk="0" fontAlgn="base" hangingPunct="0">
        <a:spcBef>
          <a:spcPct val="20000"/>
        </a:spcBef>
        <a:spcAft>
          <a:spcPct val="0"/>
        </a:spcAft>
        <a:buClr>
          <a:srgbClr val="CCECFF"/>
        </a:buClr>
        <a:buSzPct val="50000"/>
        <a:buFont typeface="Wingdings" pitchFamily="2" charset="2"/>
        <a:buChar char="n"/>
        <a:defRPr sz="2000">
          <a:solidFill>
            <a:schemeClr val="tx1"/>
          </a:solidFill>
          <a:latin typeface="+mn-lt"/>
          <a:ea typeface="Arial" charset="0"/>
          <a:cs typeface="+mn-cs"/>
        </a:defRPr>
      </a:lvl5pPr>
      <a:lvl6pPr marL="1663700" indent="-190500" algn="l" rtl="0" fontAlgn="base">
        <a:spcBef>
          <a:spcPct val="20000"/>
        </a:spcBef>
        <a:spcAft>
          <a:spcPct val="0"/>
        </a:spcAft>
        <a:buClr>
          <a:srgbClr val="CCECFF"/>
        </a:buClr>
        <a:buSzPct val="50000"/>
        <a:buFont typeface="Wingdings" charset="0"/>
        <a:buChar char="n"/>
        <a:defRPr sz="2000">
          <a:solidFill>
            <a:schemeClr val="tx1"/>
          </a:solidFill>
          <a:latin typeface="+mn-lt"/>
          <a:ea typeface="Arial" charset="0"/>
          <a:cs typeface="+mn-cs"/>
        </a:defRPr>
      </a:lvl6pPr>
      <a:lvl7pPr marL="2120900" indent="-190500" algn="l" rtl="0" fontAlgn="base">
        <a:spcBef>
          <a:spcPct val="20000"/>
        </a:spcBef>
        <a:spcAft>
          <a:spcPct val="0"/>
        </a:spcAft>
        <a:buClr>
          <a:srgbClr val="CCECFF"/>
        </a:buClr>
        <a:buSzPct val="50000"/>
        <a:buFont typeface="Wingdings" charset="0"/>
        <a:buChar char="n"/>
        <a:defRPr sz="2000">
          <a:solidFill>
            <a:schemeClr val="tx1"/>
          </a:solidFill>
          <a:latin typeface="+mn-lt"/>
          <a:ea typeface="Arial" charset="0"/>
          <a:cs typeface="+mn-cs"/>
        </a:defRPr>
      </a:lvl7pPr>
      <a:lvl8pPr marL="2578100" indent="-190500" algn="l" rtl="0" fontAlgn="base">
        <a:spcBef>
          <a:spcPct val="20000"/>
        </a:spcBef>
        <a:spcAft>
          <a:spcPct val="0"/>
        </a:spcAft>
        <a:buClr>
          <a:srgbClr val="CCECFF"/>
        </a:buClr>
        <a:buSzPct val="50000"/>
        <a:buFont typeface="Wingdings" charset="0"/>
        <a:buChar char="n"/>
        <a:defRPr sz="2000">
          <a:solidFill>
            <a:schemeClr val="tx1"/>
          </a:solidFill>
          <a:latin typeface="+mn-lt"/>
          <a:ea typeface="Arial" charset="0"/>
          <a:cs typeface="+mn-cs"/>
        </a:defRPr>
      </a:lvl8pPr>
      <a:lvl9pPr marL="3035300" indent="-190500" algn="l" rtl="0" fontAlgn="base">
        <a:spcBef>
          <a:spcPct val="20000"/>
        </a:spcBef>
        <a:spcAft>
          <a:spcPct val="0"/>
        </a:spcAft>
        <a:buClr>
          <a:srgbClr val="CCECFF"/>
        </a:buClr>
        <a:buSzPct val="50000"/>
        <a:buFont typeface="Wingdings" charset="0"/>
        <a:buChar char="n"/>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3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31.png"/></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228600" y="457200"/>
            <a:ext cx="4213225" cy="1371600"/>
          </a:xfrm>
        </p:spPr>
        <p:txBody>
          <a:bodyPr/>
          <a:lstStyle/>
          <a:p>
            <a:pPr eaLnBrk="1" hangingPunct="1"/>
            <a:r>
              <a:rPr lang="en-US" sz="3200" smtClean="0"/>
              <a:t/>
            </a:r>
            <a:br>
              <a:rPr lang="en-US" sz="3200" smtClean="0"/>
            </a:br>
            <a:r>
              <a:rPr lang="en-US" sz="6000" smtClean="0"/>
              <a:t>Chapter  3</a:t>
            </a:r>
          </a:p>
        </p:txBody>
      </p:sp>
      <p:sp>
        <p:nvSpPr>
          <p:cNvPr id="15362" name="Rectangle 3"/>
          <p:cNvSpPr>
            <a:spLocks noGrp="1" noChangeArrowheads="1"/>
          </p:cNvSpPr>
          <p:nvPr>
            <p:ph type="subTitle" idx="1"/>
          </p:nvPr>
        </p:nvSpPr>
        <p:spPr>
          <a:xfrm>
            <a:off x="304800" y="2057400"/>
            <a:ext cx="4554538" cy="1752600"/>
          </a:xfrm>
        </p:spPr>
        <p:txBody>
          <a:bodyPr/>
          <a:lstStyle/>
          <a:p>
            <a:pPr eaLnBrk="1" hangingPunct="1"/>
            <a:r>
              <a:rPr lang="en-US" sz="4000" smtClean="0"/>
              <a:t>Displaying and Summarizing Quantitative Data</a:t>
            </a:r>
          </a:p>
        </p:txBody>
      </p:sp>
      <p:pic>
        <p:nvPicPr>
          <p:cNvPr id="15363" name="Picture 4" descr="SMW4e_Book_Cover"/>
          <p:cNvPicPr>
            <a:picLocks noChangeAspect="1" noChangeArrowheads="1"/>
          </p:cNvPicPr>
          <p:nvPr/>
        </p:nvPicPr>
        <p:blipFill>
          <a:blip r:embed="rId2"/>
          <a:srcRect/>
          <a:stretch>
            <a:fillRect/>
          </a:stretch>
        </p:blipFill>
        <p:spPr bwMode="auto">
          <a:xfrm>
            <a:off x="4859338" y="838200"/>
            <a:ext cx="3751262" cy="48006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pPr eaLnBrk="1" hangingPunct="1"/>
            <a:r>
              <a:rPr lang="en-US" smtClean="0"/>
              <a:t>Dotplots</a:t>
            </a:r>
          </a:p>
        </p:txBody>
      </p:sp>
      <p:sp>
        <p:nvSpPr>
          <p:cNvPr id="31746" name="Rectangle 3"/>
          <p:cNvSpPr>
            <a:spLocks noGrp="1" noChangeArrowheads="1"/>
          </p:cNvSpPr>
          <p:nvPr>
            <p:ph type="body" sz="half" idx="1"/>
          </p:nvPr>
        </p:nvSpPr>
        <p:spPr>
          <a:xfrm>
            <a:off x="544513" y="1600200"/>
            <a:ext cx="3798887" cy="4572000"/>
          </a:xfrm>
        </p:spPr>
        <p:txBody>
          <a:bodyPr/>
          <a:lstStyle/>
          <a:p>
            <a:pPr marL="342900" indent="-342900" eaLnBrk="1" hangingPunct="1">
              <a:lnSpc>
                <a:spcPct val="90000"/>
              </a:lnSpc>
            </a:pPr>
            <a:r>
              <a:rPr lang="en-US" sz="2400" smtClean="0"/>
              <a:t>A </a:t>
            </a:r>
            <a:r>
              <a:rPr lang="en-US" sz="2400" smtClean="0">
                <a:solidFill>
                  <a:schemeClr val="hlink"/>
                </a:solidFill>
              </a:rPr>
              <a:t>dotplot</a:t>
            </a:r>
            <a:r>
              <a:rPr lang="en-US" sz="2400" smtClean="0"/>
              <a:t> is a simple display. It just places a dot along an axis for each case in the data.</a:t>
            </a:r>
          </a:p>
          <a:p>
            <a:pPr marL="342900" indent="-342900" eaLnBrk="1" hangingPunct="1">
              <a:lnSpc>
                <a:spcPct val="90000"/>
              </a:lnSpc>
            </a:pPr>
            <a:r>
              <a:rPr lang="en-US" sz="2400" smtClean="0"/>
              <a:t>The dotplot to the right shows Kentucky Derby winning times, plotting each race as its own dot.</a:t>
            </a:r>
          </a:p>
          <a:p>
            <a:pPr marL="342900" indent="-342900" eaLnBrk="1" hangingPunct="1">
              <a:lnSpc>
                <a:spcPct val="90000"/>
              </a:lnSpc>
            </a:pPr>
            <a:r>
              <a:rPr lang="en-US" sz="2400" smtClean="0"/>
              <a:t>You might see a dotplot displayed horizontally or vertically.</a:t>
            </a:r>
          </a:p>
        </p:txBody>
      </p:sp>
      <p:pic>
        <p:nvPicPr>
          <p:cNvPr id="31747" name="Picture 4" descr="04-03a"/>
          <p:cNvPicPr>
            <a:picLocks noChangeAspect="1" noChangeArrowheads="1"/>
          </p:cNvPicPr>
          <p:nvPr/>
        </p:nvPicPr>
        <p:blipFill>
          <a:blip r:embed="rId3"/>
          <a:srcRect/>
          <a:stretch>
            <a:fillRect/>
          </a:stretch>
        </p:blipFill>
        <p:spPr bwMode="auto">
          <a:xfrm>
            <a:off x="4543425" y="1409700"/>
            <a:ext cx="4232275" cy="47244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eaLnBrk="1" hangingPunct="1"/>
            <a:r>
              <a:rPr lang="en-US" smtClean="0"/>
              <a:t>Think Before You Draw, Again</a:t>
            </a:r>
          </a:p>
        </p:txBody>
      </p:sp>
      <p:sp>
        <p:nvSpPr>
          <p:cNvPr id="33794" name="Rectangle 3"/>
          <p:cNvSpPr>
            <a:spLocks noGrp="1" noChangeArrowheads="1"/>
          </p:cNvSpPr>
          <p:nvPr>
            <p:ph type="body" idx="1"/>
          </p:nvPr>
        </p:nvSpPr>
        <p:spPr/>
        <p:txBody>
          <a:bodyPr/>
          <a:lstStyle/>
          <a:p>
            <a:pPr marL="342900" indent="-342900" eaLnBrk="1" hangingPunct="1"/>
            <a:r>
              <a:rPr lang="en-US" smtClean="0"/>
              <a:t>Remember the “Make a picture” rule? </a:t>
            </a:r>
          </a:p>
          <a:p>
            <a:pPr marL="342900" indent="-342900" eaLnBrk="1" hangingPunct="1"/>
            <a:r>
              <a:rPr lang="en-US" smtClean="0"/>
              <a:t>Now that we have options for data displays, you need to </a:t>
            </a:r>
            <a:r>
              <a:rPr lang="en-US" i="1" smtClean="0"/>
              <a:t>Think</a:t>
            </a:r>
            <a:r>
              <a:rPr lang="en-US" smtClean="0"/>
              <a:t> carefully about which type of display to make.</a:t>
            </a:r>
          </a:p>
          <a:p>
            <a:pPr marL="342900" indent="-342900" eaLnBrk="1" hangingPunct="1"/>
            <a:r>
              <a:rPr lang="en-US" smtClean="0"/>
              <a:t>Before making a stem-and-leaf display, a histogram, or a dotplot, check the</a:t>
            </a:r>
          </a:p>
          <a:p>
            <a:pPr marL="742950" lvl="1" indent="-285750" eaLnBrk="1" hangingPunct="1"/>
            <a:r>
              <a:rPr lang="en-US" smtClean="0">
                <a:solidFill>
                  <a:schemeClr val="hlink"/>
                </a:solidFill>
              </a:rPr>
              <a:t>Quantitative Data Condition: </a:t>
            </a:r>
            <a:r>
              <a:rPr lang="en-US" smtClean="0"/>
              <a:t>The data are values of a quantitative variable whose units are known.</a:t>
            </a:r>
            <a:endParaRPr lang="en-US" smtClean="0">
              <a:solidFill>
                <a:schemeClr val="hlink"/>
              </a:solidFill>
            </a:endParaRP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pPr eaLnBrk="1" hangingPunct="1"/>
            <a:r>
              <a:rPr lang="en-US" smtClean="0"/>
              <a:t>Shape, Center, and Spread</a:t>
            </a:r>
          </a:p>
        </p:txBody>
      </p:sp>
      <p:sp>
        <p:nvSpPr>
          <p:cNvPr id="35842" name="Rectangle 3"/>
          <p:cNvSpPr>
            <a:spLocks noGrp="1" noChangeArrowheads="1"/>
          </p:cNvSpPr>
          <p:nvPr>
            <p:ph type="body" idx="1"/>
          </p:nvPr>
        </p:nvSpPr>
        <p:spPr/>
        <p:txBody>
          <a:bodyPr/>
          <a:lstStyle/>
          <a:p>
            <a:pPr marL="342900" indent="-342900" eaLnBrk="1" hangingPunct="1"/>
            <a:r>
              <a:rPr lang="en-US" smtClean="0"/>
              <a:t>When describing a distribution, make sure to always tell about three things: </a:t>
            </a:r>
            <a:r>
              <a:rPr lang="en-US" smtClean="0">
                <a:solidFill>
                  <a:schemeClr val="hlink"/>
                </a:solidFill>
              </a:rPr>
              <a:t>shape</a:t>
            </a:r>
            <a:r>
              <a:rPr lang="en-US" smtClean="0"/>
              <a:t>, </a:t>
            </a:r>
            <a:r>
              <a:rPr lang="en-US" smtClean="0">
                <a:solidFill>
                  <a:schemeClr val="hlink"/>
                </a:solidFill>
              </a:rPr>
              <a:t>center</a:t>
            </a:r>
            <a:r>
              <a:rPr lang="en-US" smtClean="0"/>
              <a:t>, and </a:t>
            </a:r>
            <a:r>
              <a:rPr lang="en-US" smtClean="0">
                <a:solidFill>
                  <a:schemeClr val="hlink"/>
                </a:solidFill>
              </a:rPr>
              <a:t>spread</a:t>
            </a:r>
            <a:r>
              <a:rPr lang="en-US" smtClean="0"/>
              <a:t>…</a:t>
            </a:r>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pPr eaLnBrk="1" hangingPunct="1"/>
            <a:r>
              <a:rPr lang="en-US" smtClean="0"/>
              <a:t>What is the Shape of the Distribution?</a:t>
            </a:r>
          </a:p>
        </p:txBody>
      </p:sp>
      <p:sp>
        <p:nvSpPr>
          <p:cNvPr id="37890" name="Rectangle 3"/>
          <p:cNvSpPr>
            <a:spLocks noGrp="1" noChangeArrowheads="1"/>
          </p:cNvSpPr>
          <p:nvPr>
            <p:ph type="body" idx="1"/>
          </p:nvPr>
        </p:nvSpPr>
        <p:spPr/>
        <p:txBody>
          <a:bodyPr/>
          <a:lstStyle/>
          <a:p>
            <a:pPr marL="609600" indent="-609600" eaLnBrk="1" hangingPunct="1">
              <a:buClr>
                <a:schemeClr val="hlink"/>
              </a:buClr>
              <a:buSzTx/>
              <a:buFontTx/>
              <a:buAutoNum type="arabicPeriod"/>
            </a:pPr>
            <a:r>
              <a:rPr lang="en-US" smtClean="0"/>
              <a:t>Does the histogram have a single, central hump or several separated humps?</a:t>
            </a:r>
          </a:p>
          <a:p>
            <a:pPr marL="609600" indent="-609600" eaLnBrk="1" hangingPunct="1">
              <a:buClr>
                <a:schemeClr val="hlink"/>
              </a:buClr>
              <a:buSzTx/>
              <a:buFontTx/>
              <a:buAutoNum type="arabicPeriod"/>
            </a:pPr>
            <a:r>
              <a:rPr lang="en-US" smtClean="0"/>
              <a:t>Is the histogram symmetric or skewed?</a:t>
            </a:r>
          </a:p>
          <a:p>
            <a:pPr marL="609600" indent="-609600" eaLnBrk="1" hangingPunct="1">
              <a:buClr>
                <a:schemeClr val="hlink"/>
              </a:buClr>
              <a:buSzTx/>
              <a:buFontTx/>
              <a:buAutoNum type="arabicPeriod"/>
            </a:pPr>
            <a:r>
              <a:rPr lang="en-US" smtClean="0"/>
              <a:t>Do any unusual features stick out?</a:t>
            </a: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pPr eaLnBrk="1" hangingPunct="1"/>
            <a:r>
              <a:rPr lang="en-US" smtClean="0"/>
              <a:t>Humps</a:t>
            </a:r>
          </a:p>
        </p:txBody>
      </p:sp>
      <p:sp>
        <p:nvSpPr>
          <p:cNvPr id="39938" name="Rectangle 3"/>
          <p:cNvSpPr>
            <a:spLocks noGrp="1" noChangeArrowheads="1"/>
          </p:cNvSpPr>
          <p:nvPr>
            <p:ph type="body" idx="1"/>
          </p:nvPr>
        </p:nvSpPr>
        <p:spPr/>
        <p:txBody>
          <a:bodyPr/>
          <a:lstStyle/>
          <a:p>
            <a:pPr marL="609600" indent="-609600" eaLnBrk="1" hangingPunct="1">
              <a:buClr>
                <a:schemeClr val="hlink"/>
              </a:buClr>
              <a:buSzTx/>
              <a:buFontTx/>
              <a:buAutoNum type="arabicPeriod"/>
            </a:pPr>
            <a:r>
              <a:rPr lang="en-US" smtClean="0"/>
              <a:t>Does the histogram have a single, central hump or several separated bumps?</a:t>
            </a:r>
          </a:p>
          <a:p>
            <a:pPr marL="990600" lvl="1" indent="-533400" eaLnBrk="1" hangingPunct="1"/>
            <a:r>
              <a:rPr lang="en-US" smtClean="0"/>
              <a:t>Humps in a histogram are called </a:t>
            </a:r>
            <a:r>
              <a:rPr lang="en-US" smtClean="0">
                <a:solidFill>
                  <a:srgbClr val="FF0000"/>
                </a:solidFill>
              </a:rPr>
              <a:t>modes</a:t>
            </a:r>
            <a:r>
              <a:rPr lang="en-US" smtClean="0"/>
              <a:t>.</a:t>
            </a:r>
          </a:p>
          <a:p>
            <a:pPr marL="990600" lvl="1" indent="-533400" eaLnBrk="1" hangingPunct="1"/>
            <a:r>
              <a:rPr lang="en-US" smtClean="0"/>
              <a:t>A histogram with one main peak is dubbed </a:t>
            </a:r>
            <a:r>
              <a:rPr lang="en-US" smtClean="0">
                <a:solidFill>
                  <a:srgbClr val="FF0000"/>
                </a:solidFill>
              </a:rPr>
              <a:t>unimodal</a:t>
            </a:r>
            <a:r>
              <a:rPr lang="en-US" smtClean="0"/>
              <a:t>; histograms with two peaks are </a:t>
            </a:r>
            <a:r>
              <a:rPr lang="en-US" smtClean="0">
                <a:solidFill>
                  <a:srgbClr val="FF0000"/>
                </a:solidFill>
              </a:rPr>
              <a:t>bimodal</a:t>
            </a:r>
            <a:r>
              <a:rPr lang="en-US" smtClean="0"/>
              <a:t>; histograms with three or more peaks are called </a:t>
            </a:r>
            <a:r>
              <a:rPr lang="en-US" smtClean="0">
                <a:solidFill>
                  <a:srgbClr val="FF0000"/>
                </a:solidFill>
              </a:rPr>
              <a:t>multimodal</a:t>
            </a:r>
            <a:r>
              <a:rPr lang="en-US" smtClean="0"/>
              <a:t>.</a:t>
            </a:r>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pPr eaLnBrk="1" hangingPunct="1"/>
            <a:r>
              <a:rPr lang="en-US" smtClean="0"/>
              <a:t>Humps (cont.)</a:t>
            </a:r>
          </a:p>
        </p:txBody>
      </p:sp>
      <p:sp>
        <p:nvSpPr>
          <p:cNvPr id="41986" name="Rectangle 3"/>
          <p:cNvSpPr>
            <a:spLocks noGrp="1" noChangeArrowheads="1"/>
          </p:cNvSpPr>
          <p:nvPr>
            <p:ph type="body" sz="half" idx="1"/>
          </p:nvPr>
        </p:nvSpPr>
        <p:spPr>
          <a:xfrm>
            <a:off x="544513" y="1600200"/>
            <a:ext cx="8294687" cy="4572000"/>
          </a:xfrm>
        </p:spPr>
        <p:txBody>
          <a:bodyPr/>
          <a:lstStyle/>
          <a:p>
            <a:pPr marL="342900" indent="-342900" eaLnBrk="1" hangingPunct="1"/>
            <a:r>
              <a:rPr lang="en-US" sz="2400" smtClean="0"/>
              <a:t>A bimodal histogram has two apparent peaks:</a:t>
            </a:r>
          </a:p>
        </p:txBody>
      </p:sp>
      <p:pic>
        <p:nvPicPr>
          <p:cNvPr id="41987" name="Picture 4" descr="04-04a"/>
          <p:cNvPicPr>
            <a:picLocks noChangeAspect="1" noChangeArrowheads="1"/>
          </p:cNvPicPr>
          <p:nvPr/>
        </p:nvPicPr>
        <p:blipFill>
          <a:blip r:embed="rId3"/>
          <a:srcRect/>
          <a:stretch>
            <a:fillRect/>
          </a:stretch>
        </p:blipFill>
        <p:spPr bwMode="auto">
          <a:xfrm>
            <a:off x="2133600" y="2336800"/>
            <a:ext cx="4800600" cy="4111625"/>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pPr eaLnBrk="1" hangingPunct="1"/>
            <a:r>
              <a:rPr lang="en-US" smtClean="0"/>
              <a:t>Humps (cont.)</a:t>
            </a:r>
          </a:p>
        </p:txBody>
      </p:sp>
      <p:sp>
        <p:nvSpPr>
          <p:cNvPr id="44034" name="Rectangle 3"/>
          <p:cNvSpPr>
            <a:spLocks noGrp="1" noChangeArrowheads="1"/>
          </p:cNvSpPr>
          <p:nvPr>
            <p:ph type="body" sz="half" idx="1"/>
          </p:nvPr>
        </p:nvSpPr>
        <p:spPr>
          <a:xfrm>
            <a:off x="544513" y="1600200"/>
            <a:ext cx="3798887" cy="4572000"/>
          </a:xfrm>
        </p:spPr>
        <p:txBody>
          <a:bodyPr/>
          <a:lstStyle/>
          <a:p>
            <a:pPr marL="342900" indent="-342900" eaLnBrk="1" hangingPunct="1"/>
            <a:r>
              <a:rPr lang="en-US" sz="2400" smtClean="0"/>
              <a:t>A histogram that doesn’t appear to have any mode and in which all the bars are approximately the same height is called </a:t>
            </a:r>
            <a:r>
              <a:rPr lang="en-US" sz="2400" smtClean="0">
                <a:solidFill>
                  <a:schemeClr val="hlink"/>
                </a:solidFill>
              </a:rPr>
              <a:t>uniform</a:t>
            </a:r>
            <a:r>
              <a:rPr lang="en-US" sz="2400" smtClean="0"/>
              <a:t>:</a:t>
            </a:r>
          </a:p>
          <a:p>
            <a:pPr marL="342900" indent="-342900" eaLnBrk="1" hangingPunct="1"/>
            <a:r>
              <a:rPr lang="en-US" sz="2400" smtClean="0"/>
              <a:t>For example, we would expect a 6-sided die to produce a uniform distribution between 1 and 6.</a:t>
            </a:r>
          </a:p>
          <a:p>
            <a:pPr marL="342900" indent="-342900" eaLnBrk="1" hangingPunct="1">
              <a:buFont typeface="Wingdings" pitchFamily="2" charset="2"/>
              <a:buNone/>
            </a:pPr>
            <a:endParaRPr lang="en-US" sz="2400" smtClean="0">
              <a:solidFill>
                <a:srgbClr val="FF0066"/>
              </a:solidFill>
            </a:endParaRPr>
          </a:p>
        </p:txBody>
      </p:sp>
      <p:pic>
        <p:nvPicPr>
          <p:cNvPr id="44035" name="Picture 4" descr="04-05a"/>
          <p:cNvPicPr>
            <a:picLocks noChangeAspect="1" noChangeArrowheads="1"/>
          </p:cNvPicPr>
          <p:nvPr/>
        </p:nvPicPr>
        <p:blipFill>
          <a:blip r:embed="rId3"/>
          <a:srcRect/>
          <a:stretch>
            <a:fillRect/>
          </a:stretch>
        </p:blipFill>
        <p:spPr bwMode="auto">
          <a:xfrm>
            <a:off x="4562475" y="2743200"/>
            <a:ext cx="4497388" cy="22860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a:xfrm flipH="1">
            <a:off x="533400" y="303213"/>
            <a:ext cx="8305800" cy="763587"/>
          </a:xfrm>
        </p:spPr>
        <p:txBody>
          <a:bodyPr/>
          <a:lstStyle/>
          <a:p>
            <a:pPr eaLnBrk="1" hangingPunct="1"/>
            <a:r>
              <a:rPr lang="en-US" smtClean="0"/>
              <a:t>Symmetry</a:t>
            </a:r>
          </a:p>
        </p:txBody>
      </p:sp>
      <p:sp>
        <p:nvSpPr>
          <p:cNvPr id="46082" name="Rectangle 3"/>
          <p:cNvSpPr>
            <a:spLocks noGrp="1" noChangeArrowheads="1"/>
          </p:cNvSpPr>
          <p:nvPr>
            <p:ph type="body" idx="1"/>
          </p:nvPr>
        </p:nvSpPr>
        <p:spPr>
          <a:xfrm>
            <a:off x="544513" y="1073150"/>
            <a:ext cx="8294687" cy="4572000"/>
          </a:xfrm>
        </p:spPr>
        <p:txBody>
          <a:bodyPr/>
          <a:lstStyle/>
          <a:p>
            <a:pPr marL="609600" indent="-609600" eaLnBrk="1" hangingPunct="1">
              <a:buClr>
                <a:schemeClr val="hlink"/>
              </a:buClr>
              <a:buSzTx/>
              <a:buFontTx/>
              <a:buAutoNum type="arabicPeriod" startAt="2"/>
            </a:pPr>
            <a:r>
              <a:rPr lang="en-US" sz="2600" smtClean="0"/>
              <a:t>Is the histogram symmetric?</a:t>
            </a:r>
          </a:p>
          <a:p>
            <a:pPr marL="990600" lvl="1" indent="-533400" eaLnBrk="1" hangingPunct="1"/>
            <a:r>
              <a:rPr lang="en-US" sz="2600" smtClean="0"/>
              <a:t>If you can fold the histogram along a vertical line through the middle and have the edges  </a:t>
            </a:r>
            <a:r>
              <a:rPr lang="en-US" sz="2600" i="1" smtClean="0"/>
              <a:t>roughly</a:t>
            </a:r>
            <a:r>
              <a:rPr lang="en-US" sz="2600" smtClean="0"/>
              <a:t> match, the histogram is symmetric.</a:t>
            </a:r>
          </a:p>
          <a:p>
            <a:pPr marL="609600" indent="-609600" eaLnBrk="1" hangingPunct="1">
              <a:buClr>
                <a:schemeClr val="tx1"/>
              </a:buClr>
              <a:buFont typeface="Wingdings" pitchFamily="2" charset="2"/>
              <a:buNone/>
            </a:pPr>
            <a:endParaRPr lang="en-US" sz="2600" smtClean="0"/>
          </a:p>
        </p:txBody>
      </p:sp>
      <p:pic>
        <p:nvPicPr>
          <p:cNvPr id="46083" name="Picture 4" descr="04-06a"/>
          <p:cNvPicPr>
            <a:picLocks noChangeAspect="1" noChangeArrowheads="1"/>
          </p:cNvPicPr>
          <p:nvPr/>
        </p:nvPicPr>
        <p:blipFill>
          <a:blip r:embed="rId3"/>
          <a:srcRect/>
          <a:stretch>
            <a:fillRect/>
          </a:stretch>
        </p:blipFill>
        <p:spPr bwMode="auto">
          <a:xfrm>
            <a:off x="1409700" y="3048000"/>
            <a:ext cx="6248400" cy="3044825"/>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a:xfrm>
            <a:off x="533400" y="303213"/>
            <a:ext cx="8305800" cy="763587"/>
          </a:xfrm>
        </p:spPr>
        <p:txBody>
          <a:bodyPr/>
          <a:lstStyle/>
          <a:p>
            <a:pPr eaLnBrk="1" hangingPunct="1"/>
            <a:r>
              <a:rPr lang="en-US" sz="3200" smtClean="0"/>
              <a:t>Symmetry (cont.)</a:t>
            </a:r>
          </a:p>
        </p:txBody>
      </p:sp>
      <p:pic>
        <p:nvPicPr>
          <p:cNvPr id="48130" name="Picture 3" descr="04-07a"/>
          <p:cNvPicPr>
            <a:picLocks noChangeAspect="1" noChangeArrowheads="1"/>
          </p:cNvPicPr>
          <p:nvPr/>
        </p:nvPicPr>
        <p:blipFill>
          <a:blip r:embed="rId3"/>
          <a:srcRect/>
          <a:stretch>
            <a:fillRect/>
          </a:stretch>
        </p:blipFill>
        <p:spPr bwMode="auto">
          <a:xfrm>
            <a:off x="457200" y="3505200"/>
            <a:ext cx="8294688" cy="2590800"/>
          </a:xfrm>
          <a:prstGeom prst="rect">
            <a:avLst/>
          </a:prstGeom>
          <a:noFill/>
          <a:ln w="9525">
            <a:noFill/>
            <a:miter lim="800000"/>
            <a:headEnd/>
            <a:tailEnd/>
          </a:ln>
        </p:spPr>
      </p:pic>
      <p:sp>
        <p:nvSpPr>
          <p:cNvPr id="48131" name="Rectangle 4"/>
          <p:cNvSpPr>
            <a:spLocks noGrp="1" noChangeArrowheads="1"/>
          </p:cNvSpPr>
          <p:nvPr>
            <p:ph type="body" idx="1"/>
          </p:nvPr>
        </p:nvSpPr>
        <p:spPr>
          <a:xfrm>
            <a:off x="544513" y="1098550"/>
            <a:ext cx="8294687" cy="4572000"/>
          </a:xfrm>
        </p:spPr>
        <p:txBody>
          <a:bodyPr/>
          <a:lstStyle/>
          <a:p>
            <a:pPr marL="742950" lvl="1" indent="-285750" eaLnBrk="1" hangingPunct="1">
              <a:lnSpc>
                <a:spcPct val="95000"/>
              </a:lnSpc>
            </a:pPr>
            <a:r>
              <a:rPr lang="en-US" sz="2400" smtClean="0"/>
              <a:t>The (usually) thinner ends of a distribution are called the </a:t>
            </a:r>
            <a:r>
              <a:rPr lang="en-US" sz="2400" smtClean="0">
                <a:solidFill>
                  <a:schemeClr val="hlink"/>
                </a:solidFill>
              </a:rPr>
              <a:t>tails</a:t>
            </a:r>
            <a:r>
              <a:rPr lang="en-US" sz="2400" smtClean="0"/>
              <a:t>. If one tail stretches out farther than the other, the histogram is said to be </a:t>
            </a:r>
            <a:r>
              <a:rPr lang="en-US" sz="2400" smtClean="0">
                <a:solidFill>
                  <a:schemeClr val="hlink"/>
                </a:solidFill>
              </a:rPr>
              <a:t>skewed</a:t>
            </a:r>
            <a:r>
              <a:rPr lang="en-US" sz="2400" smtClean="0"/>
              <a:t> to the side of the longer tail.</a:t>
            </a:r>
          </a:p>
          <a:p>
            <a:pPr marL="742950" lvl="1" indent="-285750" eaLnBrk="1" hangingPunct="1">
              <a:lnSpc>
                <a:spcPct val="95000"/>
              </a:lnSpc>
            </a:pPr>
            <a:r>
              <a:rPr lang="en-US" sz="2400" smtClean="0"/>
              <a:t>In the figure below, the histogram on the left is said to be skewed left, while the histogram on the right is said to be skewed right.</a:t>
            </a:r>
          </a:p>
          <a:p>
            <a:pPr marL="742950" lvl="1" indent="-285750" eaLnBrk="1" hangingPunct="1">
              <a:lnSpc>
                <a:spcPct val="95000"/>
              </a:lnSpc>
              <a:buFont typeface="Wingdings" pitchFamily="2" charset="2"/>
              <a:buNone/>
            </a:pPr>
            <a:endParaRPr lang="en-US" sz="2400" smtClean="0"/>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pPr eaLnBrk="1" hangingPunct="1"/>
            <a:r>
              <a:rPr lang="en-US" smtClean="0"/>
              <a:t>Anything Unusual?</a:t>
            </a:r>
          </a:p>
        </p:txBody>
      </p:sp>
      <p:sp>
        <p:nvSpPr>
          <p:cNvPr id="50178" name="Rectangle 3"/>
          <p:cNvSpPr>
            <a:spLocks noGrp="1" noChangeArrowheads="1"/>
          </p:cNvSpPr>
          <p:nvPr>
            <p:ph type="body" idx="1"/>
          </p:nvPr>
        </p:nvSpPr>
        <p:spPr/>
        <p:txBody>
          <a:bodyPr/>
          <a:lstStyle/>
          <a:p>
            <a:pPr marL="609600" indent="-609600" eaLnBrk="1" hangingPunct="1">
              <a:lnSpc>
                <a:spcPct val="90000"/>
              </a:lnSpc>
              <a:buClr>
                <a:schemeClr val="hlink"/>
              </a:buClr>
              <a:buSzTx/>
              <a:buFontTx/>
              <a:buAutoNum type="arabicPeriod" startAt="3"/>
            </a:pPr>
            <a:r>
              <a:rPr lang="en-US" smtClean="0"/>
              <a:t>Do any unusual features stick out?</a:t>
            </a:r>
          </a:p>
          <a:p>
            <a:pPr marL="990600" lvl="1" indent="-533400" eaLnBrk="1" hangingPunct="1">
              <a:lnSpc>
                <a:spcPct val="90000"/>
              </a:lnSpc>
              <a:buClr>
                <a:srgbClr val="FF6600"/>
              </a:buClr>
            </a:pPr>
            <a:r>
              <a:rPr lang="en-US" smtClean="0"/>
              <a:t>Sometimes it’s the unusual features that tell us something interesting or exciting about the data.</a:t>
            </a:r>
          </a:p>
          <a:p>
            <a:pPr marL="990600" lvl="1" indent="-533400" eaLnBrk="1" hangingPunct="1">
              <a:lnSpc>
                <a:spcPct val="90000"/>
              </a:lnSpc>
              <a:buClr>
                <a:srgbClr val="FF6600"/>
              </a:buClr>
            </a:pPr>
            <a:r>
              <a:rPr lang="en-US" smtClean="0"/>
              <a:t>You should always mention any stragglers, or </a:t>
            </a:r>
            <a:r>
              <a:rPr lang="en-US" smtClean="0">
                <a:solidFill>
                  <a:schemeClr val="hlink"/>
                </a:solidFill>
              </a:rPr>
              <a:t>outliers</a:t>
            </a:r>
            <a:r>
              <a:rPr lang="en-US" smtClean="0"/>
              <a:t>, that stand off away from the body of the distribution.</a:t>
            </a:r>
          </a:p>
          <a:p>
            <a:pPr marL="990600" lvl="1" indent="-533400" eaLnBrk="1" hangingPunct="1">
              <a:lnSpc>
                <a:spcPct val="90000"/>
              </a:lnSpc>
              <a:buClr>
                <a:srgbClr val="FF6600"/>
              </a:buClr>
            </a:pPr>
            <a:r>
              <a:rPr lang="en-US" smtClean="0"/>
              <a:t>Are there any </a:t>
            </a:r>
            <a:r>
              <a:rPr lang="en-US" smtClean="0">
                <a:solidFill>
                  <a:schemeClr val="hlink"/>
                </a:solidFill>
              </a:rPr>
              <a:t>gaps</a:t>
            </a:r>
            <a:r>
              <a:rPr lang="en-US" smtClean="0"/>
              <a:t> in the distribution? If so, we might have data from more than one group.</a:t>
            </a: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pPr eaLnBrk="1" hangingPunct="1"/>
            <a:r>
              <a:rPr lang="en-US" sz="3200" smtClean="0"/>
              <a:t>Dealing With a Lot of Numbers…</a:t>
            </a:r>
          </a:p>
        </p:txBody>
      </p:sp>
      <p:sp>
        <p:nvSpPr>
          <p:cNvPr id="16386" name="Rectangle 3"/>
          <p:cNvSpPr>
            <a:spLocks noGrp="1" noChangeArrowheads="1"/>
          </p:cNvSpPr>
          <p:nvPr>
            <p:ph type="body" idx="1"/>
          </p:nvPr>
        </p:nvSpPr>
        <p:spPr/>
        <p:txBody>
          <a:bodyPr/>
          <a:lstStyle/>
          <a:p>
            <a:pPr marL="342900" indent="-342900" eaLnBrk="1" hangingPunct="1"/>
            <a:r>
              <a:rPr lang="en-US" smtClean="0"/>
              <a:t>Summarizing the data will help us when we look at large sets of quantitative data.</a:t>
            </a:r>
          </a:p>
          <a:p>
            <a:pPr marL="342900" indent="-342900" eaLnBrk="1" hangingPunct="1"/>
            <a:r>
              <a:rPr lang="en-US" smtClean="0"/>
              <a:t>Without summaries of the data, it’s hard to grasp what the data tell us. </a:t>
            </a:r>
          </a:p>
          <a:p>
            <a:pPr marL="342900" indent="-342900" eaLnBrk="1" hangingPunct="1"/>
            <a:r>
              <a:rPr lang="en-US" smtClean="0"/>
              <a:t>The best thing to do is to make a picture…</a:t>
            </a:r>
          </a:p>
          <a:p>
            <a:pPr marL="342900" indent="-342900" eaLnBrk="1" hangingPunct="1"/>
            <a:r>
              <a:rPr lang="en-US" smtClean="0"/>
              <a:t>We can’t use bar charts or pie charts for quantitative data, since those displays are for categorical variables.</a:t>
            </a: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a:xfrm>
            <a:off x="533400" y="303213"/>
            <a:ext cx="8305800" cy="763587"/>
          </a:xfrm>
        </p:spPr>
        <p:txBody>
          <a:bodyPr/>
          <a:lstStyle/>
          <a:p>
            <a:pPr eaLnBrk="1" hangingPunct="1"/>
            <a:r>
              <a:rPr lang="en-US" smtClean="0"/>
              <a:t>Anything Unusual? (cont.)</a:t>
            </a:r>
          </a:p>
        </p:txBody>
      </p:sp>
      <p:sp>
        <p:nvSpPr>
          <p:cNvPr id="52226" name="Rectangle 3"/>
          <p:cNvSpPr>
            <a:spLocks noGrp="1" noChangeArrowheads="1"/>
          </p:cNvSpPr>
          <p:nvPr>
            <p:ph type="body" idx="1"/>
          </p:nvPr>
        </p:nvSpPr>
        <p:spPr>
          <a:xfrm>
            <a:off x="544513" y="1295400"/>
            <a:ext cx="8294687" cy="4572000"/>
          </a:xfrm>
        </p:spPr>
        <p:txBody>
          <a:bodyPr/>
          <a:lstStyle/>
          <a:p>
            <a:pPr marL="342900" indent="-342900" eaLnBrk="1" hangingPunct="1"/>
            <a:r>
              <a:rPr lang="en-US" smtClean="0"/>
              <a:t>The following histogram has outliers—there are three cities in the leftmost bar:</a:t>
            </a:r>
          </a:p>
        </p:txBody>
      </p:sp>
      <p:pic>
        <p:nvPicPr>
          <p:cNvPr id="52227" name="Picture 4" descr="04-08a"/>
          <p:cNvPicPr>
            <a:picLocks noChangeAspect="1" noChangeArrowheads="1"/>
          </p:cNvPicPr>
          <p:nvPr/>
        </p:nvPicPr>
        <p:blipFill>
          <a:blip r:embed="rId3"/>
          <a:srcRect/>
          <a:stretch>
            <a:fillRect/>
          </a:stretch>
        </p:blipFill>
        <p:spPr bwMode="auto">
          <a:xfrm>
            <a:off x="2209800" y="2228850"/>
            <a:ext cx="4694238" cy="363855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p:txBody>
          <a:bodyPr/>
          <a:lstStyle/>
          <a:p>
            <a:pPr eaLnBrk="1" hangingPunct="1"/>
            <a:r>
              <a:rPr lang="en-US" smtClean="0"/>
              <a:t>Where is the Center of the Distribution?</a:t>
            </a:r>
          </a:p>
        </p:txBody>
      </p:sp>
      <p:sp>
        <p:nvSpPr>
          <p:cNvPr id="54274" name="Rectangle 3"/>
          <p:cNvSpPr>
            <a:spLocks noGrp="1" noChangeArrowheads="1"/>
          </p:cNvSpPr>
          <p:nvPr>
            <p:ph type="body" idx="1"/>
          </p:nvPr>
        </p:nvSpPr>
        <p:spPr/>
        <p:txBody>
          <a:bodyPr/>
          <a:lstStyle/>
          <a:p>
            <a:pPr marL="342900" indent="-342900" eaLnBrk="1" hangingPunct="1"/>
            <a:r>
              <a:rPr lang="en-US" smtClean="0"/>
              <a:t>If you had to pick a single number to describe all the data what would you pick?</a:t>
            </a:r>
          </a:p>
          <a:p>
            <a:pPr marL="342900" indent="-342900" eaLnBrk="1" hangingPunct="1"/>
            <a:r>
              <a:rPr lang="en-US" smtClean="0"/>
              <a:t>It’s easy to find the center when a histogram is unimodal and symmetric—it’s right in the middle.</a:t>
            </a:r>
          </a:p>
          <a:p>
            <a:pPr marL="342900" indent="-342900" eaLnBrk="1" hangingPunct="1"/>
            <a:r>
              <a:rPr lang="en-US" smtClean="0"/>
              <a:t>On the other hand, it’s not so easy to find the center of a skewed histogram or a histogram with more than one mode.</a:t>
            </a:r>
          </a:p>
        </p:txBody>
      </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p:txBody>
          <a:bodyPr/>
          <a:lstStyle/>
          <a:p>
            <a:pPr eaLnBrk="1" hangingPunct="1"/>
            <a:r>
              <a:rPr lang="en-US" smtClean="0"/>
              <a:t>Center of a Distribution -- Median</a:t>
            </a:r>
          </a:p>
        </p:txBody>
      </p:sp>
      <p:sp>
        <p:nvSpPr>
          <p:cNvPr id="56322" name="Rectangle 3"/>
          <p:cNvSpPr>
            <a:spLocks noGrp="1" noChangeArrowheads="1"/>
          </p:cNvSpPr>
          <p:nvPr>
            <p:ph type="body" idx="1"/>
          </p:nvPr>
        </p:nvSpPr>
        <p:spPr/>
        <p:txBody>
          <a:bodyPr/>
          <a:lstStyle/>
          <a:p>
            <a:pPr eaLnBrk="1" hangingPunct="1"/>
            <a:r>
              <a:rPr lang="en-US" sz="2400" smtClean="0"/>
              <a:t>The median is the value with exactly half the data values below it and half above it.</a:t>
            </a:r>
          </a:p>
          <a:p>
            <a:pPr lvl="1" eaLnBrk="1" hangingPunct="1"/>
            <a:r>
              <a:rPr lang="en-US" sz="2400" smtClean="0"/>
              <a:t>It is the middle data                                                      value (once the data                                                   values have been                                                 ordered) that divides                                                     the histogram into 					</a:t>
            </a:r>
            <a:br>
              <a:rPr lang="en-US" sz="2400" smtClean="0"/>
            </a:br>
            <a:r>
              <a:rPr lang="en-US" sz="2400" smtClean="0"/>
              <a:t>two equal areas</a:t>
            </a:r>
          </a:p>
          <a:p>
            <a:pPr lvl="1" eaLnBrk="1" hangingPunct="1"/>
            <a:r>
              <a:rPr lang="en-US" sz="2400" smtClean="0"/>
              <a:t>It has the same units					</a:t>
            </a:r>
            <a:br>
              <a:rPr lang="en-US" sz="2400" smtClean="0"/>
            </a:br>
            <a:r>
              <a:rPr lang="en-US" sz="2400" smtClean="0"/>
              <a:t>as the data</a:t>
            </a:r>
          </a:p>
        </p:txBody>
      </p:sp>
      <p:pic>
        <p:nvPicPr>
          <p:cNvPr id="56323" name="Picture 5" descr="Picture 10"/>
          <p:cNvPicPr>
            <a:picLocks noChangeAspect="1" noChangeArrowheads="1"/>
          </p:cNvPicPr>
          <p:nvPr/>
        </p:nvPicPr>
        <p:blipFill>
          <a:blip r:embed="rId3"/>
          <a:srcRect/>
          <a:stretch>
            <a:fillRect/>
          </a:stretch>
        </p:blipFill>
        <p:spPr bwMode="auto">
          <a:xfrm>
            <a:off x="4191000" y="3048000"/>
            <a:ext cx="4375150" cy="3375025"/>
          </a:xfrm>
          <a:prstGeom prst="rect">
            <a:avLst/>
          </a:prstGeom>
          <a:noFill/>
          <a:ln w="9525">
            <a:noFill/>
            <a:miter lim="800000"/>
            <a:headEnd/>
            <a:tailEnd/>
          </a:ln>
        </p:spPr>
      </p:pic>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p:txBody>
          <a:bodyPr/>
          <a:lstStyle/>
          <a:p>
            <a:pPr eaLnBrk="1" hangingPunct="1"/>
            <a:r>
              <a:rPr lang="en-US" smtClean="0"/>
              <a:t>How Spread Out is the Distribution?</a:t>
            </a:r>
          </a:p>
        </p:txBody>
      </p:sp>
      <p:sp>
        <p:nvSpPr>
          <p:cNvPr id="58370" name="Rectangle 3"/>
          <p:cNvSpPr>
            <a:spLocks noGrp="1" noChangeArrowheads="1"/>
          </p:cNvSpPr>
          <p:nvPr>
            <p:ph type="body" idx="1"/>
          </p:nvPr>
        </p:nvSpPr>
        <p:spPr/>
        <p:txBody>
          <a:bodyPr/>
          <a:lstStyle/>
          <a:p>
            <a:pPr marL="342900" indent="-342900" eaLnBrk="1" hangingPunct="1"/>
            <a:r>
              <a:rPr lang="en-US" smtClean="0"/>
              <a:t>Variation matters, and Statistics is about variation.</a:t>
            </a:r>
          </a:p>
          <a:p>
            <a:pPr marL="342900" indent="-342900" eaLnBrk="1" hangingPunct="1"/>
            <a:r>
              <a:rPr lang="en-US" smtClean="0"/>
              <a:t>Are the values of the distribution tightly clustered around the center or more spread out?</a:t>
            </a:r>
          </a:p>
          <a:p>
            <a:pPr marL="342900" indent="-342900" eaLnBrk="1" hangingPunct="1"/>
            <a:r>
              <a:rPr lang="en-US" smtClean="0"/>
              <a:t>Always report a measure of </a:t>
            </a:r>
            <a:r>
              <a:rPr lang="en-US" smtClean="0">
                <a:solidFill>
                  <a:srgbClr val="FF0000"/>
                </a:solidFill>
              </a:rPr>
              <a:t>spread</a:t>
            </a:r>
            <a:r>
              <a:rPr lang="en-US" smtClean="0"/>
              <a:t> along with a measure of center when describing a distribution numerically.</a:t>
            </a:r>
            <a:endParaRPr lang="en-US" sz="2400" smtClean="0"/>
          </a:p>
        </p:txBody>
      </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p:txBody>
          <a:bodyPr/>
          <a:lstStyle/>
          <a:p>
            <a:pPr eaLnBrk="1" hangingPunct="1"/>
            <a:r>
              <a:rPr lang="en-US" smtClean="0"/>
              <a:t>Spread: Home on the Range</a:t>
            </a:r>
          </a:p>
        </p:txBody>
      </p:sp>
      <p:sp>
        <p:nvSpPr>
          <p:cNvPr id="60418" name="Rectangle 3"/>
          <p:cNvSpPr>
            <a:spLocks noGrp="1" noChangeArrowheads="1"/>
          </p:cNvSpPr>
          <p:nvPr>
            <p:ph type="body" idx="1"/>
          </p:nvPr>
        </p:nvSpPr>
        <p:spPr/>
        <p:txBody>
          <a:bodyPr/>
          <a:lstStyle/>
          <a:p>
            <a:pPr eaLnBrk="1" hangingPunct="1"/>
            <a:r>
              <a:rPr lang="en-US" smtClean="0"/>
              <a:t>The </a:t>
            </a:r>
            <a:r>
              <a:rPr lang="en-US" smtClean="0">
                <a:solidFill>
                  <a:srgbClr val="FF0000"/>
                </a:solidFill>
              </a:rPr>
              <a:t>range</a:t>
            </a:r>
            <a:r>
              <a:rPr lang="en-US" smtClean="0"/>
              <a:t> of the data is the difference between the maximum and minimum values: </a:t>
            </a:r>
          </a:p>
          <a:p>
            <a:pPr algn="ctr" eaLnBrk="1" hangingPunct="1">
              <a:buFont typeface="Wingdings" pitchFamily="2" charset="2"/>
              <a:buNone/>
            </a:pPr>
            <a:r>
              <a:rPr lang="en-US" smtClean="0">
                <a:solidFill>
                  <a:srgbClr val="FF0000"/>
                </a:solidFill>
              </a:rPr>
              <a:t>Range = max – min</a:t>
            </a:r>
          </a:p>
          <a:p>
            <a:pPr eaLnBrk="1" hangingPunct="1"/>
            <a:r>
              <a:rPr lang="en-US" smtClean="0"/>
              <a:t>A disadvantage of the range is that a single extreme value can make it very large and, thus, not representative of the data overall.</a:t>
            </a:r>
            <a:endParaRPr lang="en-US" sz="2400" smtClean="0"/>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p:txBody>
          <a:bodyPr/>
          <a:lstStyle/>
          <a:p>
            <a:pPr eaLnBrk="1" hangingPunct="1"/>
            <a:r>
              <a:rPr lang="en-US" smtClean="0"/>
              <a:t>Spread: The Interquartile Range</a:t>
            </a:r>
          </a:p>
        </p:txBody>
      </p:sp>
      <p:sp>
        <p:nvSpPr>
          <p:cNvPr id="62466" name="Rectangle 3"/>
          <p:cNvSpPr>
            <a:spLocks noGrp="1" noChangeArrowheads="1"/>
          </p:cNvSpPr>
          <p:nvPr>
            <p:ph type="body" idx="1"/>
          </p:nvPr>
        </p:nvSpPr>
        <p:spPr/>
        <p:txBody>
          <a:bodyPr/>
          <a:lstStyle/>
          <a:p>
            <a:pPr eaLnBrk="1" hangingPunct="1"/>
            <a:r>
              <a:rPr lang="en-US" smtClean="0"/>
              <a:t>The </a:t>
            </a:r>
            <a:r>
              <a:rPr lang="en-US" smtClean="0">
                <a:solidFill>
                  <a:srgbClr val="FF0000"/>
                </a:solidFill>
              </a:rPr>
              <a:t>interquartile range (IQR)</a:t>
            </a:r>
            <a:r>
              <a:rPr lang="en-US" smtClean="0"/>
              <a:t> lets us ignore extreme data values and concentrate on the middle of the data.</a:t>
            </a:r>
          </a:p>
          <a:p>
            <a:pPr eaLnBrk="1" hangingPunct="1"/>
            <a:r>
              <a:rPr lang="en-US" smtClean="0"/>
              <a:t>To find the IQR, we first need to know what quartiles are…</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ChangeArrowheads="1"/>
          </p:cNvSpPr>
          <p:nvPr>
            <p:ph type="title"/>
          </p:nvPr>
        </p:nvSpPr>
        <p:spPr/>
        <p:txBody>
          <a:bodyPr/>
          <a:lstStyle/>
          <a:p>
            <a:pPr eaLnBrk="1" hangingPunct="1"/>
            <a:r>
              <a:rPr lang="en-US" smtClean="0"/>
              <a:t>Spread: The Interquartile Range (cont.)</a:t>
            </a:r>
          </a:p>
        </p:txBody>
      </p:sp>
      <p:sp>
        <p:nvSpPr>
          <p:cNvPr id="64514" name="Rectangle 3"/>
          <p:cNvSpPr>
            <a:spLocks noGrp="1" noChangeArrowheads="1"/>
          </p:cNvSpPr>
          <p:nvPr>
            <p:ph type="body" idx="1"/>
          </p:nvPr>
        </p:nvSpPr>
        <p:spPr/>
        <p:txBody>
          <a:bodyPr/>
          <a:lstStyle/>
          <a:p>
            <a:pPr eaLnBrk="1" hangingPunct="1">
              <a:lnSpc>
                <a:spcPct val="90000"/>
              </a:lnSpc>
            </a:pPr>
            <a:r>
              <a:rPr lang="en-US" smtClean="0">
                <a:solidFill>
                  <a:srgbClr val="FF0000"/>
                </a:solidFill>
              </a:rPr>
              <a:t>Quartiles</a:t>
            </a:r>
            <a:r>
              <a:rPr lang="en-US" smtClean="0"/>
              <a:t> divide the data into four equal sections. </a:t>
            </a:r>
          </a:p>
          <a:p>
            <a:pPr lvl="1" eaLnBrk="1" hangingPunct="1">
              <a:lnSpc>
                <a:spcPct val="90000"/>
              </a:lnSpc>
              <a:buClr>
                <a:schemeClr val="tx1"/>
              </a:buClr>
            </a:pPr>
            <a:r>
              <a:rPr lang="en-US" smtClean="0"/>
              <a:t>One quarter of the data lies below the lower quartile, Q1</a:t>
            </a:r>
          </a:p>
          <a:p>
            <a:pPr lvl="1" eaLnBrk="1" hangingPunct="1">
              <a:lnSpc>
                <a:spcPct val="90000"/>
              </a:lnSpc>
              <a:buClr>
                <a:schemeClr val="tx1"/>
              </a:buClr>
            </a:pPr>
            <a:r>
              <a:rPr lang="en-US" smtClean="0"/>
              <a:t>One quarter of the data lies above the upper quartile, Q3.</a:t>
            </a:r>
          </a:p>
          <a:p>
            <a:pPr lvl="1" eaLnBrk="1" hangingPunct="1">
              <a:lnSpc>
                <a:spcPct val="90000"/>
              </a:lnSpc>
              <a:buClr>
                <a:schemeClr val="tx1"/>
              </a:buClr>
            </a:pPr>
            <a:r>
              <a:rPr lang="en-US" smtClean="0"/>
              <a:t>The quartiles border the middle half of the data.</a:t>
            </a:r>
          </a:p>
          <a:p>
            <a:pPr eaLnBrk="1" hangingPunct="1">
              <a:lnSpc>
                <a:spcPct val="90000"/>
              </a:lnSpc>
            </a:pPr>
            <a:endParaRPr lang="en-US" smtClean="0"/>
          </a:p>
          <a:p>
            <a:pPr eaLnBrk="1" hangingPunct="1">
              <a:lnSpc>
                <a:spcPct val="90000"/>
              </a:lnSpc>
            </a:pPr>
            <a:r>
              <a:rPr lang="en-US" smtClean="0"/>
              <a:t>The difference between the quartiles is the </a:t>
            </a:r>
            <a:r>
              <a:rPr lang="en-US" smtClean="0">
                <a:solidFill>
                  <a:schemeClr val="hlink"/>
                </a:solidFill>
              </a:rPr>
              <a:t>interquartile range</a:t>
            </a:r>
            <a:r>
              <a:rPr lang="en-US" smtClean="0"/>
              <a:t> (IQR), so </a:t>
            </a:r>
          </a:p>
          <a:p>
            <a:pPr algn="ctr" eaLnBrk="1" hangingPunct="1">
              <a:lnSpc>
                <a:spcPct val="90000"/>
              </a:lnSpc>
              <a:buFont typeface="Wingdings" pitchFamily="2" charset="2"/>
              <a:buNone/>
            </a:pPr>
            <a:r>
              <a:rPr lang="en-US" smtClean="0">
                <a:solidFill>
                  <a:srgbClr val="FF0000"/>
                </a:solidFill>
              </a:rPr>
              <a:t>IQR = upper quartile – lower quartile</a:t>
            </a:r>
          </a:p>
        </p:txBody>
      </p:sp>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1" name="Picture 1" descr="Screen Shot 2013-12-27 at 6.54.15 PM.png"/>
          <p:cNvPicPr>
            <a:picLocks noChangeAspect="1"/>
          </p:cNvPicPr>
          <p:nvPr/>
        </p:nvPicPr>
        <p:blipFill>
          <a:blip r:embed="rId3"/>
          <a:srcRect/>
          <a:stretch>
            <a:fillRect/>
          </a:stretch>
        </p:blipFill>
        <p:spPr bwMode="auto">
          <a:xfrm>
            <a:off x="1981200" y="2438400"/>
            <a:ext cx="4572000" cy="3870325"/>
          </a:xfrm>
          <a:prstGeom prst="rect">
            <a:avLst/>
          </a:prstGeom>
          <a:noFill/>
          <a:ln w="9525">
            <a:noFill/>
            <a:miter lim="800000"/>
            <a:headEnd/>
            <a:tailEnd/>
          </a:ln>
        </p:spPr>
      </p:pic>
      <p:sp>
        <p:nvSpPr>
          <p:cNvPr id="66562" name="Rectangle 2"/>
          <p:cNvSpPr>
            <a:spLocks noGrp="1" noChangeArrowheads="1"/>
          </p:cNvSpPr>
          <p:nvPr>
            <p:ph type="title"/>
          </p:nvPr>
        </p:nvSpPr>
        <p:spPr>
          <a:xfrm>
            <a:off x="533400" y="303213"/>
            <a:ext cx="8305800" cy="763587"/>
          </a:xfrm>
        </p:spPr>
        <p:txBody>
          <a:bodyPr/>
          <a:lstStyle/>
          <a:p>
            <a:pPr eaLnBrk="1" hangingPunct="1"/>
            <a:r>
              <a:rPr lang="en-US" smtClean="0"/>
              <a:t>Spread: The Interquartile Range (cont.)</a:t>
            </a:r>
          </a:p>
        </p:txBody>
      </p:sp>
      <p:sp>
        <p:nvSpPr>
          <p:cNvPr id="66563" name="Rectangle 3"/>
          <p:cNvSpPr>
            <a:spLocks noGrp="1" noChangeArrowheads="1"/>
          </p:cNvSpPr>
          <p:nvPr>
            <p:ph type="body" idx="1"/>
          </p:nvPr>
        </p:nvSpPr>
        <p:spPr>
          <a:xfrm>
            <a:off x="544513" y="1035050"/>
            <a:ext cx="8294687" cy="4572000"/>
          </a:xfrm>
        </p:spPr>
        <p:txBody>
          <a:bodyPr/>
          <a:lstStyle/>
          <a:p>
            <a:pPr eaLnBrk="1" hangingPunct="1"/>
            <a:r>
              <a:rPr lang="en-US" sz="2400" smtClean="0"/>
              <a:t>The lower and upper quartiles are the 25</a:t>
            </a:r>
            <a:r>
              <a:rPr lang="en-US" sz="2400" baseline="30000" smtClean="0"/>
              <a:t>th</a:t>
            </a:r>
            <a:r>
              <a:rPr lang="en-US" sz="2400" smtClean="0"/>
              <a:t> and 75</a:t>
            </a:r>
            <a:r>
              <a:rPr lang="en-US" sz="2400" baseline="30000" smtClean="0"/>
              <a:t>th</a:t>
            </a:r>
            <a:r>
              <a:rPr lang="en-US" sz="2400" smtClean="0"/>
              <a:t> </a:t>
            </a:r>
            <a:r>
              <a:rPr lang="en-US" sz="2400" smtClean="0">
                <a:solidFill>
                  <a:srgbClr val="FF0000"/>
                </a:solidFill>
              </a:rPr>
              <a:t>percentiles</a:t>
            </a:r>
            <a:r>
              <a:rPr lang="en-US" sz="2400" smtClean="0"/>
              <a:t> of the data, so…</a:t>
            </a:r>
          </a:p>
          <a:p>
            <a:pPr eaLnBrk="1" hangingPunct="1"/>
            <a:r>
              <a:rPr lang="en-US" sz="2400" smtClean="0"/>
              <a:t>The IQR contains the middle 50% of the values of the distribution, as shown in figure:</a:t>
            </a:r>
          </a:p>
        </p:txBody>
      </p:sp>
    </p:spTree>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ChangeArrowheads="1"/>
          </p:cNvSpPr>
          <p:nvPr>
            <p:ph type="title"/>
          </p:nvPr>
        </p:nvSpPr>
        <p:spPr>
          <a:xfrm>
            <a:off x="533400" y="303213"/>
            <a:ext cx="8305800" cy="763587"/>
          </a:xfrm>
        </p:spPr>
        <p:txBody>
          <a:bodyPr/>
          <a:lstStyle/>
          <a:p>
            <a:pPr eaLnBrk="1" hangingPunct="1"/>
            <a:r>
              <a:rPr lang="en-US" smtClean="0"/>
              <a:t>5-Number Summary</a:t>
            </a:r>
          </a:p>
        </p:txBody>
      </p:sp>
      <p:sp>
        <p:nvSpPr>
          <p:cNvPr id="68610" name="Rectangle 3"/>
          <p:cNvSpPr>
            <a:spLocks noGrp="1" noChangeArrowheads="1"/>
          </p:cNvSpPr>
          <p:nvPr>
            <p:ph type="body" idx="1"/>
          </p:nvPr>
        </p:nvSpPr>
        <p:spPr>
          <a:xfrm>
            <a:off x="533400" y="1295400"/>
            <a:ext cx="8294688" cy="4572000"/>
          </a:xfrm>
        </p:spPr>
        <p:txBody>
          <a:bodyPr/>
          <a:lstStyle/>
          <a:p>
            <a:pPr eaLnBrk="1" hangingPunct="1"/>
            <a:r>
              <a:rPr lang="en-US" sz="2400" smtClean="0"/>
              <a:t>The </a:t>
            </a:r>
            <a:r>
              <a:rPr lang="en-US" sz="2400" smtClean="0">
                <a:solidFill>
                  <a:schemeClr val="hlink"/>
                </a:solidFill>
              </a:rPr>
              <a:t>5-number summary</a:t>
            </a:r>
            <a:r>
              <a:rPr lang="en-US" sz="2400" smtClean="0"/>
              <a:t> of a distribution reports its median, quartiles, and extremes (maximum and minimum)</a:t>
            </a:r>
          </a:p>
          <a:p>
            <a:pPr eaLnBrk="1" hangingPunct="1"/>
            <a:r>
              <a:rPr lang="en-US" sz="2400" smtClean="0"/>
              <a:t>The 5-number summary for the recent tsunami earthquake </a:t>
            </a:r>
            <a:r>
              <a:rPr lang="en-US" sz="2400" i="1" smtClean="0"/>
              <a:t>Magnitudes</a:t>
            </a:r>
            <a:r>
              <a:rPr lang="en-US" sz="2400" smtClean="0"/>
              <a:t> looks like this:</a:t>
            </a:r>
          </a:p>
        </p:txBody>
      </p:sp>
      <p:pic>
        <p:nvPicPr>
          <p:cNvPr id="68611" name="Picture 1" descr="Screen Shot 2013-12-27 at 6.56.38 PM.png"/>
          <p:cNvPicPr>
            <a:picLocks noChangeAspect="1"/>
          </p:cNvPicPr>
          <p:nvPr/>
        </p:nvPicPr>
        <p:blipFill>
          <a:blip r:embed="rId3"/>
          <a:srcRect/>
          <a:stretch>
            <a:fillRect/>
          </a:stretch>
        </p:blipFill>
        <p:spPr bwMode="auto">
          <a:xfrm>
            <a:off x="3035300" y="3048000"/>
            <a:ext cx="2679700" cy="31242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0657" name="Title 1"/>
          <p:cNvSpPr>
            <a:spLocks noGrp="1"/>
          </p:cNvSpPr>
          <p:nvPr>
            <p:ph type="title"/>
          </p:nvPr>
        </p:nvSpPr>
        <p:spPr/>
        <p:txBody>
          <a:bodyPr/>
          <a:lstStyle/>
          <a:p>
            <a:pPr eaLnBrk="1" hangingPunct="1"/>
            <a:r>
              <a:rPr lang="en-US" smtClean="0"/>
              <a:t>Teaching tip</a:t>
            </a:r>
          </a:p>
        </p:txBody>
      </p:sp>
      <p:sp>
        <p:nvSpPr>
          <p:cNvPr id="70658" name="Content Placeholder 2"/>
          <p:cNvSpPr>
            <a:spLocks noGrp="1"/>
          </p:cNvSpPr>
          <p:nvPr>
            <p:ph idx="1"/>
          </p:nvPr>
        </p:nvSpPr>
        <p:spPr/>
        <p:txBody>
          <a:bodyPr/>
          <a:lstStyle/>
          <a:p>
            <a:pPr eaLnBrk="1" hangingPunct="1"/>
            <a:r>
              <a:rPr lang="en-US" smtClean="0"/>
              <a:t>This can be a great time for a physical activity. Have 15 students come to the front of the class. Have each student write/guess a number (How many states have you visited? Guess how many songs are in the teacher’s music library. Etc…). Arrange the 15 students from smallest to biggest and then count your way to the 5 # summary. Then make a boxplot on the board. Check for outliers…</a:t>
            </a:r>
          </a:p>
          <a:p>
            <a:pPr eaLnBrk="1" hangingPunct="1"/>
            <a:r>
              <a:rPr lang="en-US" smtClean="0"/>
              <a:t>You have made a human boxplot!</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eaLnBrk="1" hangingPunct="1"/>
            <a:r>
              <a:rPr lang="en-US" sz="3200" smtClean="0"/>
              <a:t>Histograms: Displaying the Distribution of Earthquake Magnitudes</a:t>
            </a:r>
          </a:p>
        </p:txBody>
      </p:sp>
      <p:sp>
        <p:nvSpPr>
          <p:cNvPr id="18434" name="Rectangle 3"/>
          <p:cNvSpPr>
            <a:spLocks noGrp="1" noChangeArrowheads="1"/>
          </p:cNvSpPr>
          <p:nvPr>
            <p:ph type="body" idx="1"/>
          </p:nvPr>
        </p:nvSpPr>
        <p:spPr/>
        <p:txBody>
          <a:bodyPr/>
          <a:lstStyle/>
          <a:p>
            <a:pPr marL="342900" indent="-342900" eaLnBrk="1" hangingPunct="1"/>
            <a:r>
              <a:rPr lang="en-US" smtClean="0"/>
              <a:t>The chapter example discusses earthquake magnitudes.</a:t>
            </a:r>
          </a:p>
          <a:p>
            <a:pPr marL="342900" indent="-342900" eaLnBrk="1" hangingPunct="1"/>
            <a:r>
              <a:rPr lang="en-US" smtClean="0"/>
              <a:t>First, slice up the entire span of values covered by the quantitative variable into equal-width piles called </a:t>
            </a:r>
            <a:r>
              <a:rPr lang="en-US" smtClean="0">
                <a:solidFill>
                  <a:schemeClr val="hlink"/>
                </a:solidFill>
              </a:rPr>
              <a:t>bins.</a:t>
            </a:r>
          </a:p>
          <a:p>
            <a:pPr marL="342900" indent="-342900" eaLnBrk="1" hangingPunct="1"/>
            <a:r>
              <a:rPr lang="en-US" smtClean="0"/>
              <a:t>The bins and the counts in each bin give the </a:t>
            </a:r>
            <a:r>
              <a:rPr lang="en-US" smtClean="0">
                <a:solidFill>
                  <a:schemeClr val="hlink"/>
                </a:solidFill>
              </a:rPr>
              <a:t>distribution</a:t>
            </a:r>
            <a:r>
              <a:rPr lang="en-US" smtClean="0"/>
              <a:t> of the quantitative variable.</a:t>
            </a:r>
          </a:p>
          <a:p>
            <a:pPr marL="342900" indent="-342900" eaLnBrk="1" hangingPunct="1">
              <a:buFont typeface="Wingdings" pitchFamily="2" charset="2"/>
              <a:buNone/>
            </a:pPr>
            <a:endParaRPr lang="en-US" smtClean="0"/>
          </a:p>
        </p:txBody>
      </p:sp>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p:txBody>
          <a:bodyPr/>
          <a:lstStyle/>
          <a:p>
            <a:pPr eaLnBrk="1" hangingPunct="1"/>
            <a:r>
              <a:rPr lang="en-US" smtClean="0"/>
              <a:t>Summary Statistics</a:t>
            </a:r>
          </a:p>
        </p:txBody>
      </p:sp>
      <p:sp>
        <p:nvSpPr>
          <p:cNvPr id="71682" name="Content Placeholder 2"/>
          <p:cNvSpPr>
            <a:spLocks noGrp="1"/>
          </p:cNvSpPr>
          <p:nvPr>
            <p:ph idx="1"/>
          </p:nvPr>
        </p:nvSpPr>
        <p:spPr/>
        <p:txBody>
          <a:bodyPr/>
          <a:lstStyle/>
          <a:p>
            <a:pPr eaLnBrk="1" hangingPunct="1"/>
            <a:r>
              <a:rPr lang="en-US" smtClean="0"/>
              <a:t>While you can count your way to a 5-number summary by hand for small data sets, we usually use technology to provide us with the summary.</a:t>
            </a:r>
          </a:p>
          <a:p>
            <a:pPr eaLnBrk="1" hangingPunct="1"/>
            <a:r>
              <a:rPr lang="en-US" smtClean="0"/>
              <a:t>Many AP problems provide you ONLY with summary statistics. It is important to recognize at the outset of a problem if you are being given the full data set or simply the summary statistics.</a:t>
            </a: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ChangeArrowheads="1"/>
          </p:cNvSpPr>
          <p:nvPr>
            <p:ph type="title"/>
          </p:nvPr>
        </p:nvSpPr>
        <p:spPr/>
        <p:txBody>
          <a:bodyPr/>
          <a:lstStyle/>
          <a:p>
            <a:pPr eaLnBrk="1" hangingPunct="1"/>
            <a:r>
              <a:rPr lang="en-US" smtClean="0"/>
              <a:t>Tsunami earthquake magnitudes: Making Boxplots</a:t>
            </a:r>
          </a:p>
        </p:txBody>
      </p:sp>
      <p:sp>
        <p:nvSpPr>
          <p:cNvPr id="72706" name="Rectangle 3"/>
          <p:cNvSpPr>
            <a:spLocks noGrp="1" noChangeArrowheads="1"/>
          </p:cNvSpPr>
          <p:nvPr>
            <p:ph type="body" idx="1"/>
          </p:nvPr>
        </p:nvSpPr>
        <p:spPr/>
        <p:txBody>
          <a:bodyPr/>
          <a:lstStyle/>
          <a:p>
            <a:pPr marL="342900" indent="-342900" eaLnBrk="1" hangingPunct="1"/>
            <a:r>
              <a:rPr lang="en-US" smtClean="0"/>
              <a:t>A </a:t>
            </a:r>
            <a:r>
              <a:rPr lang="en-US" smtClean="0">
                <a:solidFill>
                  <a:schemeClr val="hlink"/>
                </a:solidFill>
              </a:rPr>
              <a:t>boxplot</a:t>
            </a:r>
            <a:r>
              <a:rPr lang="en-US" smtClean="0"/>
              <a:t> is a graphical display of the five-number summary. </a:t>
            </a:r>
          </a:p>
          <a:p>
            <a:pPr marL="342900" indent="-342900" eaLnBrk="1" hangingPunct="1"/>
            <a:r>
              <a:rPr lang="en-US" smtClean="0"/>
              <a:t>Boxplots are useful when comparing groups.</a:t>
            </a:r>
          </a:p>
          <a:p>
            <a:pPr marL="342900" indent="-342900" eaLnBrk="1" hangingPunct="1"/>
            <a:r>
              <a:rPr lang="en-US" smtClean="0"/>
              <a:t>Boxplots are particularly good at pointing out outliers.</a:t>
            </a:r>
          </a:p>
        </p:txBody>
      </p:sp>
    </p:spTree>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ChangeArrowheads="1"/>
          </p:cNvSpPr>
          <p:nvPr>
            <p:ph type="title"/>
          </p:nvPr>
        </p:nvSpPr>
        <p:spPr/>
        <p:txBody>
          <a:bodyPr/>
          <a:lstStyle/>
          <a:p>
            <a:pPr eaLnBrk="1" hangingPunct="1"/>
            <a:r>
              <a:rPr lang="en-US" smtClean="0"/>
              <a:t>Constructing Boxplots</a:t>
            </a:r>
          </a:p>
        </p:txBody>
      </p:sp>
      <p:sp>
        <p:nvSpPr>
          <p:cNvPr id="73730" name="Rectangle 3"/>
          <p:cNvSpPr>
            <a:spLocks noGrp="1" noChangeArrowheads="1"/>
          </p:cNvSpPr>
          <p:nvPr>
            <p:ph type="body" sz="half" idx="1"/>
          </p:nvPr>
        </p:nvSpPr>
        <p:spPr/>
        <p:txBody>
          <a:bodyPr/>
          <a:lstStyle/>
          <a:p>
            <a:pPr marL="609600" indent="-609600" eaLnBrk="1" hangingPunct="1">
              <a:lnSpc>
                <a:spcPct val="90000"/>
              </a:lnSpc>
              <a:buClr>
                <a:schemeClr val="hlink"/>
              </a:buClr>
              <a:buSzTx/>
              <a:buFontTx/>
              <a:buAutoNum type="arabicPeriod"/>
            </a:pPr>
            <a:r>
              <a:rPr lang="en-US" smtClean="0"/>
              <a:t>Draw a single vertical axis spanning the range of the data. Draw short horizontal lines at the lower and upper quartiles and at the median. Then connect them with vertical lines to form a box.</a:t>
            </a:r>
          </a:p>
        </p:txBody>
      </p:sp>
      <p:sp>
        <p:nvSpPr>
          <p:cNvPr id="73731" name="Rectangle 4"/>
          <p:cNvSpPr>
            <a:spLocks noGrp="1" noChangeArrowheads="1"/>
          </p:cNvSpPr>
          <p:nvPr>
            <p:ph type="body" sz="half" idx="2"/>
          </p:nvPr>
        </p:nvSpPr>
        <p:spPr>
          <a:xfrm>
            <a:off x="4768850" y="1600200"/>
            <a:ext cx="4070350" cy="4572000"/>
          </a:xfrm>
        </p:spPr>
        <p:txBody>
          <a:bodyPr/>
          <a:lstStyle/>
          <a:p>
            <a:pPr marL="342900" indent="-342900" eaLnBrk="1" hangingPunct="1">
              <a:lnSpc>
                <a:spcPct val="90000"/>
              </a:lnSpc>
              <a:buFont typeface="Wingdings" pitchFamily="2" charset="2"/>
              <a:buNone/>
            </a:pPr>
            <a:r>
              <a:rPr lang="en-US" sz="2400" smtClean="0"/>
              <a:t> </a:t>
            </a:r>
          </a:p>
        </p:txBody>
      </p:sp>
      <p:pic>
        <p:nvPicPr>
          <p:cNvPr id="73732" name="Picture 1" descr="Screen Shot 2013-12-27 at 7.53.23 PM.png"/>
          <p:cNvPicPr>
            <a:picLocks noChangeAspect="1"/>
          </p:cNvPicPr>
          <p:nvPr/>
        </p:nvPicPr>
        <p:blipFill>
          <a:blip r:embed="rId2"/>
          <a:srcRect/>
          <a:stretch>
            <a:fillRect/>
          </a:stretch>
        </p:blipFill>
        <p:spPr bwMode="auto">
          <a:xfrm>
            <a:off x="6323013" y="838200"/>
            <a:ext cx="1917700" cy="48133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ChangeArrowheads="1"/>
          </p:cNvSpPr>
          <p:nvPr>
            <p:ph type="title"/>
          </p:nvPr>
        </p:nvSpPr>
        <p:spPr>
          <a:xfrm>
            <a:off x="533400" y="303213"/>
            <a:ext cx="8305800" cy="763587"/>
          </a:xfrm>
        </p:spPr>
        <p:txBody>
          <a:bodyPr/>
          <a:lstStyle/>
          <a:p>
            <a:pPr eaLnBrk="1" hangingPunct="1"/>
            <a:r>
              <a:rPr lang="en-US" smtClean="0"/>
              <a:t>Constructing Boxplots (cont.)</a:t>
            </a:r>
          </a:p>
        </p:txBody>
      </p:sp>
      <p:sp>
        <p:nvSpPr>
          <p:cNvPr id="74754" name="Rectangle 3"/>
          <p:cNvSpPr>
            <a:spLocks noGrp="1" noChangeArrowheads="1"/>
          </p:cNvSpPr>
          <p:nvPr>
            <p:ph type="body" sz="half" idx="1"/>
          </p:nvPr>
        </p:nvSpPr>
        <p:spPr>
          <a:xfrm>
            <a:off x="555625" y="1238250"/>
            <a:ext cx="4070350" cy="4953000"/>
          </a:xfrm>
        </p:spPr>
        <p:txBody>
          <a:bodyPr/>
          <a:lstStyle/>
          <a:p>
            <a:pPr marL="609600" indent="-609600" eaLnBrk="1" hangingPunct="1">
              <a:lnSpc>
                <a:spcPct val="90000"/>
              </a:lnSpc>
              <a:buClr>
                <a:schemeClr val="hlink"/>
              </a:buClr>
              <a:buSzTx/>
              <a:buFontTx/>
              <a:buAutoNum type="arabicPeriod" startAt="2"/>
            </a:pPr>
            <a:r>
              <a:rPr lang="en-US" sz="2400" smtClean="0"/>
              <a:t>Erect “fences” around the main part of the data.</a:t>
            </a:r>
          </a:p>
          <a:p>
            <a:pPr marL="990600" lvl="1" indent="-533400" eaLnBrk="1" hangingPunct="1">
              <a:lnSpc>
                <a:spcPct val="90000"/>
              </a:lnSpc>
              <a:buClr>
                <a:schemeClr val="tx1"/>
              </a:buClr>
            </a:pPr>
            <a:r>
              <a:rPr lang="en-US" smtClean="0"/>
              <a:t>The upper fence is 1.5 IQRs above the upper quartile.</a:t>
            </a:r>
          </a:p>
          <a:p>
            <a:pPr marL="990600" lvl="1" indent="-533400" eaLnBrk="1" hangingPunct="1">
              <a:lnSpc>
                <a:spcPct val="90000"/>
              </a:lnSpc>
              <a:buClr>
                <a:schemeClr val="tx1"/>
              </a:buClr>
            </a:pPr>
            <a:r>
              <a:rPr lang="en-US" smtClean="0"/>
              <a:t>The lower fence is 1.5 IQRs below the lower quartile.</a:t>
            </a:r>
          </a:p>
          <a:p>
            <a:pPr marL="990600" lvl="1" indent="-533400" eaLnBrk="1" hangingPunct="1">
              <a:lnSpc>
                <a:spcPct val="90000"/>
              </a:lnSpc>
              <a:buClr>
                <a:schemeClr val="tx1"/>
              </a:buClr>
            </a:pPr>
            <a:r>
              <a:rPr lang="en-US" smtClean="0"/>
              <a:t>Note: the fences only help with constructing the boxplot and should not appear in the final display.</a:t>
            </a:r>
          </a:p>
        </p:txBody>
      </p:sp>
      <p:sp>
        <p:nvSpPr>
          <p:cNvPr id="74755" name="Rectangle 4"/>
          <p:cNvSpPr>
            <a:spLocks noGrp="1" noChangeArrowheads="1"/>
          </p:cNvSpPr>
          <p:nvPr>
            <p:ph type="body" sz="half" idx="2"/>
          </p:nvPr>
        </p:nvSpPr>
        <p:spPr>
          <a:xfrm>
            <a:off x="4768850" y="1600200"/>
            <a:ext cx="4070350" cy="4572000"/>
          </a:xfrm>
        </p:spPr>
        <p:txBody>
          <a:bodyPr/>
          <a:lstStyle/>
          <a:p>
            <a:pPr marL="342900" indent="-342900" eaLnBrk="1" hangingPunct="1">
              <a:lnSpc>
                <a:spcPct val="90000"/>
              </a:lnSpc>
              <a:buFont typeface="Wingdings" pitchFamily="2" charset="2"/>
              <a:buNone/>
            </a:pPr>
            <a:r>
              <a:rPr lang="en-US" sz="2000" smtClean="0"/>
              <a:t> </a:t>
            </a:r>
          </a:p>
        </p:txBody>
      </p:sp>
      <p:pic>
        <p:nvPicPr>
          <p:cNvPr id="74756" name="Picture 1" descr="Screen Shot 2013-12-27 at 7.54.39 PM.png"/>
          <p:cNvPicPr>
            <a:picLocks noChangeAspect="1"/>
          </p:cNvPicPr>
          <p:nvPr/>
        </p:nvPicPr>
        <p:blipFill>
          <a:blip r:embed="rId2"/>
          <a:srcRect/>
          <a:stretch>
            <a:fillRect/>
          </a:stretch>
        </p:blipFill>
        <p:spPr bwMode="auto">
          <a:xfrm>
            <a:off x="6400800" y="1092200"/>
            <a:ext cx="1879600" cy="49276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ChangeArrowheads="1"/>
          </p:cNvSpPr>
          <p:nvPr>
            <p:ph type="title"/>
          </p:nvPr>
        </p:nvSpPr>
        <p:spPr/>
        <p:txBody>
          <a:bodyPr/>
          <a:lstStyle/>
          <a:p>
            <a:pPr eaLnBrk="1" hangingPunct="1"/>
            <a:r>
              <a:rPr lang="en-US" smtClean="0"/>
              <a:t>Constructing Boxplots (cont.)</a:t>
            </a:r>
          </a:p>
        </p:txBody>
      </p:sp>
      <p:sp>
        <p:nvSpPr>
          <p:cNvPr id="75778" name="Rectangle 3"/>
          <p:cNvSpPr>
            <a:spLocks noGrp="1" noChangeArrowheads="1"/>
          </p:cNvSpPr>
          <p:nvPr>
            <p:ph type="body" sz="half" idx="1"/>
          </p:nvPr>
        </p:nvSpPr>
        <p:spPr>
          <a:xfrm>
            <a:off x="544513" y="1600200"/>
            <a:ext cx="4070350" cy="4953000"/>
          </a:xfrm>
        </p:spPr>
        <p:txBody>
          <a:bodyPr/>
          <a:lstStyle/>
          <a:p>
            <a:pPr marL="609600" indent="-609600" eaLnBrk="1" hangingPunct="1">
              <a:lnSpc>
                <a:spcPct val="90000"/>
              </a:lnSpc>
              <a:buClr>
                <a:schemeClr val="hlink"/>
              </a:buClr>
              <a:buSzTx/>
              <a:buFontTx/>
              <a:buAutoNum type="arabicPeriod" startAt="3"/>
            </a:pPr>
            <a:r>
              <a:rPr lang="en-US" sz="2400" smtClean="0"/>
              <a:t>Use the fences to grow “whiskers.” </a:t>
            </a:r>
          </a:p>
          <a:p>
            <a:pPr marL="990600" lvl="1" indent="-533400" eaLnBrk="1" hangingPunct="1">
              <a:lnSpc>
                <a:spcPct val="90000"/>
              </a:lnSpc>
              <a:buClr>
                <a:schemeClr val="tx1"/>
              </a:buClr>
            </a:pPr>
            <a:r>
              <a:rPr lang="en-US" smtClean="0"/>
              <a:t>Draw lines from the ends of the box up and down to the </a:t>
            </a:r>
            <a:r>
              <a:rPr lang="en-US" i="1" smtClean="0"/>
              <a:t>most extreme data values found within the fences</a:t>
            </a:r>
            <a:r>
              <a:rPr lang="en-US" smtClean="0"/>
              <a:t>.</a:t>
            </a:r>
          </a:p>
          <a:p>
            <a:pPr marL="990600" lvl="1" indent="-533400" eaLnBrk="1" hangingPunct="1">
              <a:lnSpc>
                <a:spcPct val="90000"/>
              </a:lnSpc>
              <a:buClr>
                <a:schemeClr val="tx1"/>
              </a:buClr>
            </a:pPr>
            <a:r>
              <a:rPr lang="en-US" smtClean="0"/>
              <a:t>If a data value falls outside one of the fences, we do </a:t>
            </a:r>
            <a:r>
              <a:rPr lang="en-US" i="1" smtClean="0"/>
              <a:t>not</a:t>
            </a:r>
            <a:r>
              <a:rPr lang="en-US" smtClean="0"/>
              <a:t> connect it with a whisker.</a:t>
            </a:r>
          </a:p>
        </p:txBody>
      </p:sp>
      <p:sp>
        <p:nvSpPr>
          <p:cNvPr id="75779" name="Rectangle 4"/>
          <p:cNvSpPr>
            <a:spLocks noGrp="1" noChangeArrowheads="1"/>
          </p:cNvSpPr>
          <p:nvPr>
            <p:ph type="body" sz="half" idx="2"/>
          </p:nvPr>
        </p:nvSpPr>
        <p:spPr>
          <a:xfrm>
            <a:off x="4768850" y="1600200"/>
            <a:ext cx="4070350" cy="4572000"/>
          </a:xfrm>
        </p:spPr>
        <p:txBody>
          <a:bodyPr/>
          <a:lstStyle/>
          <a:p>
            <a:pPr marL="342900" indent="-342900" eaLnBrk="1" hangingPunct="1">
              <a:buFont typeface="Wingdings" pitchFamily="2" charset="2"/>
              <a:buNone/>
            </a:pPr>
            <a:r>
              <a:rPr lang="en-US" sz="2000" smtClean="0"/>
              <a:t> </a:t>
            </a:r>
          </a:p>
        </p:txBody>
      </p:sp>
      <p:pic>
        <p:nvPicPr>
          <p:cNvPr id="75780" name="Picture 1" descr="Screen Shot 2013-12-27 at 7.56.07 PM.png"/>
          <p:cNvPicPr>
            <a:picLocks noChangeAspect="1"/>
          </p:cNvPicPr>
          <p:nvPr/>
        </p:nvPicPr>
        <p:blipFill>
          <a:blip r:embed="rId2"/>
          <a:srcRect/>
          <a:stretch>
            <a:fillRect/>
          </a:stretch>
        </p:blipFill>
        <p:spPr bwMode="auto">
          <a:xfrm>
            <a:off x="6335713" y="1295400"/>
            <a:ext cx="1803400" cy="48514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ChangeArrowheads="1"/>
          </p:cNvSpPr>
          <p:nvPr>
            <p:ph type="title"/>
          </p:nvPr>
        </p:nvSpPr>
        <p:spPr/>
        <p:txBody>
          <a:bodyPr/>
          <a:lstStyle/>
          <a:p>
            <a:pPr eaLnBrk="1" hangingPunct="1"/>
            <a:r>
              <a:rPr lang="en-US" smtClean="0"/>
              <a:t>Constructing Boxplots (cont.)</a:t>
            </a:r>
          </a:p>
        </p:txBody>
      </p:sp>
      <p:sp>
        <p:nvSpPr>
          <p:cNvPr id="76802" name="Rectangle 3"/>
          <p:cNvSpPr>
            <a:spLocks noGrp="1" noChangeArrowheads="1"/>
          </p:cNvSpPr>
          <p:nvPr>
            <p:ph type="body" sz="half" idx="1"/>
          </p:nvPr>
        </p:nvSpPr>
        <p:spPr/>
        <p:txBody>
          <a:bodyPr/>
          <a:lstStyle/>
          <a:p>
            <a:pPr marL="533400" indent="-533400" eaLnBrk="1" hangingPunct="1">
              <a:buClr>
                <a:schemeClr val="hlink"/>
              </a:buClr>
              <a:buSzTx/>
              <a:buFontTx/>
              <a:buAutoNum type="arabicPeriod" startAt="4"/>
            </a:pPr>
            <a:r>
              <a:rPr lang="en-US" sz="2400" smtClean="0"/>
              <a:t>Add the </a:t>
            </a:r>
            <a:r>
              <a:rPr lang="en-US" sz="2400" smtClean="0">
                <a:solidFill>
                  <a:schemeClr val="hlink"/>
                </a:solidFill>
              </a:rPr>
              <a:t>outliers</a:t>
            </a:r>
            <a:r>
              <a:rPr lang="en-US" sz="2400" smtClean="0"/>
              <a:t> by displaying any data values beyond the fences with special symbols.</a:t>
            </a:r>
          </a:p>
          <a:p>
            <a:pPr marL="914400" lvl="1" indent="-457200" eaLnBrk="1" hangingPunct="1">
              <a:buClr>
                <a:schemeClr val="tx1"/>
              </a:buClr>
            </a:pPr>
            <a:r>
              <a:rPr lang="en-US" smtClean="0"/>
              <a:t>We often use a different symbol for “far outliers” that are farther than 3 IQRs from the quartiles.</a:t>
            </a:r>
          </a:p>
        </p:txBody>
      </p:sp>
      <p:sp>
        <p:nvSpPr>
          <p:cNvPr id="76803" name="Rectangle 4"/>
          <p:cNvSpPr>
            <a:spLocks noGrp="1" noChangeArrowheads="1"/>
          </p:cNvSpPr>
          <p:nvPr>
            <p:ph type="body" sz="half" idx="2"/>
          </p:nvPr>
        </p:nvSpPr>
        <p:spPr>
          <a:xfrm>
            <a:off x="4768850" y="1600200"/>
            <a:ext cx="4070350" cy="4572000"/>
          </a:xfrm>
        </p:spPr>
        <p:txBody>
          <a:bodyPr/>
          <a:lstStyle/>
          <a:p>
            <a:pPr marL="342900" indent="-342900" eaLnBrk="1" hangingPunct="1">
              <a:buFont typeface="Wingdings" pitchFamily="2" charset="2"/>
              <a:buNone/>
            </a:pPr>
            <a:r>
              <a:rPr lang="en-US" sz="2400" smtClean="0"/>
              <a:t> </a:t>
            </a:r>
          </a:p>
        </p:txBody>
      </p:sp>
      <p:pic>
        <p:nvPicPr>
          <p:cNvPr id="76804" name="Picture 2"/>
          <p:cNvPicPr>
            <a:picLocks noChangeAspect="1"/>
          </p:cNvPicPr>
          <p:nvPr/>
        </p:nvPicPr>
        <p:blipFill>
          <a:blip r:embed="rId2"/>
          <a:srcRect/>
          <a:stretch>
            <a:fillRect/>
          </a:stretch>
        </p:blipFill>
        <p:spPr bwMode="auto">
          <a:xfrm>
            <a:off x="6702425" y="990600"/>
            <a:ext cx="2106613" cy="52832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ChangeArrowheads="1"/>
          </p:cNvSpPr>
          <p:nvPr>
            <p:ph type="title"/>
          </p:nvPr>
        </p:nvSpPr>
        <p:spPr/>
        <p:txBody>
          <a:bodyPr/>
          <a:lstStyle/>
          <a:p>
            <a:pPr eaLnBrk="1" hangingPunct="1"/>
            <a:r>
              <a:rPr lang="en-US" sz="3200" smtClean="0"/>
              <a:t>Wind Speed: Making Boxplots (cont.)</a:t>
            </a:r>
          </a:p>
        </p:txBody>
      </p:sp>
      <p:sp>
        <p:nvSpPr>
          <p:cNvPr id="77826" name="Rectangle 3"/>
          <p:cNvSpPr>
            <a:spLocks noGrp="1" noChangeArrowheads="1"/>
          </p:cNvSpPr>
          <p:nvPr>
            <p:ph type="body" idx="1"/>
          </p:nvPr>
        </p:nvSpPr>
        <p:spPr/>
        <p:txBody>
          <a:bodyPr/>
          <a:lstStyle/>
          <a:p>
            <a:pPr marL="342900" indent="-342900" eaLnBrk="1" hangingPunct="1">
              <a:lnSpc>
                <a:spcPct val="90000"/>
              </a:lnSpc>
            </a:pPr>
            <a:r>
              <a:rPr lang="en-US" sz="2400" smtClean="0"/>
              <a:t>Compare the histogram and boxplot for daily wind speeds:</a:t>
            </a:r>
          </a:p>
          <a:p>
            <a:pPr marL="342900" indent="-342900" eaLnBrk="1" hangingPunct="1">
              <a:lnSpc>
                <a:spcPct val="90000"/>
              </a:lnSpc>
            </a:pPr>
            <a:endParaRPr lang="en-US" sz="2400" smtClean="0"/>
          </a:p>
          <a:p>
            <a:pPr marL="342900" indent="-342900" eaLnBrk="1" hangingPunct="1">
              <a:lnSpc>
                <a:spcPct val="90000"/>
              </a:lnSpc>
            </a:pPr>
            <a:endParaRPr lang="en-US" sz="2400" smtClean="0"/>
          </a:p>
          <a:p>
            <a:pPr marL="342900" indent="-342900" eaLnBrk="1" hangingPunct="1">
              <a:lnSpc>
                <a:spcPct val="90000"/>
              </a:lnSpc>
            </a:pPr>
            <a:endParaRPr lang="en-US" sz="2400" smtClean="0"/>
          </a:p>
          <a:p>
            <a:pPr marL="342900" indent="-342900" eaLnBrk="1" hangingPunct="1">
              <a:lnSpc>
                <a:spcPct val="90000"/>
              </a:lnSpc>
            </a:pPr>
            <a:endParaRPr lang="en-US" sz="2400" smtClean="0"/>
          </a:p>
          <a:p>
            <a:pPr marL="342900" indent="-342900" eaLnBrk="1" hangingPunct="1">
              <a:lnSpc>
                <a:spcPct val="90000"/>
              </a:lnSpc>
            </a:pPr>
            <a:endParaRPr lang="en-US" sz="2400" smtClean="0"/>
          </a:p>
          <a:p>
            <a:pPr marL="342900" indent="-342900" eaLnBrk="1" hangingPunct="1">
              <a:lnSpc>
                <a:spcPct val="90000"/>
              </a:lnSpc>
            </a:pPr>
            <a:endParaRPr lang="en-US" sz="2400" smtClean="0"/>
          </a:p>
          <a:p>
            <a:pPr marL="342900" indent="-342900" eaLnBrk="1" hangingPunct="1">
              <a:lnSpc>
                <a:spcPct val="90000"/>
              </a:lnSpc>
            </a:pPr>
            <a:endParaRPr lang="en-US" sz="2400" smtClean="0"/>
          </a:p>
          <a:p>
            <a:pPr marL="342900" indent="-342900" eaLnBrk="1" hangingPunct="1">
              <a:lnSpc>
                <a:spcPct val="90000"/>
              </a:lnSpc>
            </a:pPr>
            <a:endParaRPr lang="en-US" sz="2400" smtClean="0"/>
          </a:p>
          <a:p>
            <a:pPr marL="342900" indent="-342900" eaLnBrk="1" hangingPunct="1">
              <a:lnSpc>
                <a:spcPct val="90000"/>
              </a:lnSpc>
            </a:pPr>
            <a:endParaRPr lang="en-US" sz="2400" smtClean="0"/>
          </a:p>
          <a:p>
            <a:pPr marL="342900" indent="-342900" eaLnBrk="1" hangingPunct="1">
              <a:lnSpc>
                <a:spcPct val="90000"/>
              </a:lnSpc>
            </a:pPr>
            <a:r>
              <a:rPr lang="en-US" sz="2400" smtClean="0"/>
              <a:t>How does each display represent the distribution?</a:t>
            </a:r>
            <a:endParaRPr lang="en-US" smtClean="0"/>
          </a:p>
        </p:txBody>
      </p:sp>
      <p:pic>
        <p:nvPicPr>
          <p:cNvPr id="77827" name="Picture 1" descr="Screen Shot 2013-12-27 at 7.57.35 PM.png"/>
          <p:cNvPicPr>
            <a:picLocks noChangeAspect="1"/>
          </p:cNvPicPr>
          <p:nvPr/>
        </p:nvPicPr>
        <p:blipFill>
          <a:blip r:embed="rId2"/>
          <a:srcRect/>
          <a:stretch>
            <a:fillRect/>
          </a:stretch>
        </p:blipFill>
        <p:spPr bwMode="auto">
          <a:xfrm>
            <a:off x="2286000" y="2139950"/>
            <a:ext cx="4267200" cy="3443288"/>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4006" name="Rectangle 2"/>
          <p:cNvSpPr>
            <a:spLocks noGrp="1" noChangeArrowheads="1"/>
          </p:cNvSpPr>
          <p:nvPr>
            <p:ph type="title"/>
          </p:nvPr>
        </p:nvSpPr>
        <p:spPr/>
        <p:txBody>
          <a:bodyPr/>
          <a:lstStyle/>
          <a:p>
            <a:pPr eaLnBrk="1" hangingPunct="1"/>
            <a:r>
              <a:rPr lang="en-US" smtClean="0"/>
              <a:t>Summarizing Symmetric Distributions -- The Mean</a:t>
            </a:r>
          </a:p>
        </p:txBody>
      </p:sp>
      <p:sp>
        <p:nvSpPr>
          <p:cNvPr id="554007" name="Rectangle 3"/>
          <p:cNvSpPr>
            <a:spLocks noGrp="1" noChangeArrowheads="1"/>
          </p:cNvSpPr>
          <p:nvPr>
            <p:ph type="body" idx="1"/>
          </p:nvPr>
        </p:nvSpPr>
        <p:spPr/>
        <p:txBody>
          <a:bodyPr/>
          <a:lstStyle/>
          <a:p>
            <a:pPr eaLnBrk="1" hangingPunct="1">
              <a:lnSpc>
                <a:spcPct val="80000"/>
              </a:lnSpc>
            </a:pPr>
            <a:r>
              <a:rPr lang="en-US" sz="2400" smtClean="0"/>
              <a:t>When we have symmetric data, there is an alternative other than the median.</a:t>
            </a:r>
          </a:p>
          <a:p>
            <a:pPr eaLnBrk="1" hangingPunct="1">
              <a:lnSpc>
                <a:spcPct val="80000"/>
              </a:lnSpc>
            </a:pPr>
            <a:r>
              <a:rPr lang="en-US" sz="2400" smtClean="0"/>
              <a:t>If we want to </a:t>
            </a:r>
            <a:r>
              <a:rPr lang="en-US" sz="2400" i="1" smtClean="0"/>
              <a:t>calculate</a:t>
            </a:r>
            <a:r>
              <a:rPr lang="en-US" sz="2400" smtClean="0"/>
              <a:t> a number, we can </a:t>
            </a:r>
            <a:r>
              <a:rPr lang="en-US" sz="2400" i="1" smtClean="0"/>
              <a:t>average</a:t>
            </a:r>
            <a:r>
              <a:rPr lang="en-US" sz="2400" smtClean="0"/>
              <a:t> the data.</a:t>
            </a:r>
          </a:p>
          <a:p>
            <a:pPr eaLnBrk="1" hangingPunct="1">
              <a:lnSpc>
                <a:spcPct val="80000"/>
              </a:lnSpc>
            </a:pPr>
            <a:r>
              <a:rPr lang="en-US" sz="2400" smtClean="0"/>
              <a:t>We use the Greek letter sigma to mean “sum” and write:</a:t>
            </a:r>
            <a:endParaRPr lang="en-US" smtClean="0"/>
          </a:p>
        </p:txBody>
      </p:sp>
      <p:sp>
        <p:nvSpPr>
          <p:cNvPr id="554008" name="Rectangle 5" descr="Pink tissue paper"/>
          <p:cNvSpPr>
            <a:spLocks noChangeArrowheads="1"/>
          </p:cNvSpPr>
          <p:nvPr/>
        </p:nvSpPr>
        <p:spPr bwMode="auto">
          <a:xfrm>
            <a:off x="2057400" y="4511675"/>
            <a:ext cx="4724400" cy="1552575"/>
          </a:xfrm>
          <a:prstGeom prst="rect">
            <a:avLst/>
          </a:prstGeom>
          <a:noFill/>
          <a:ln w="9525">
            <a:noFill/>
            <a:miter lim="800000"/>
            <a:headEnd/>
            <a:tailEnd/>
          </a:ln>
        </p:spPr>
        <p:txBody>
          <a:bodyPr>
            <a:spAutoFit/>
          </a:bodyPr>
          <a:lstStyle/>
          <a:p>
            <a:r>
              <a:rPr lang="en-US"/>
              <a:t>The formula says that to find the mean, we add up all the values of the variable and divide by the number of data values, </a:t>
            </a:r>
            <a:r>
              <a:rPr lang="en-US" i="1"/>
              <a:t>n</a:t>
            </a:r>
            <a:r>
              <a:rPr lang="en-US"/>
              <a:t>.</a:t>
            </a:r>
          </a:p>
        </p:txBody>
      </p:sp>
      <p:graphicFrame>
        <p:nvGraphicFramePr>
          <p:cNvPr id="554005" name="Object 21"/>
          <p:cNvGraphicFramePr>
            <a:graphicFrameLocks noChangeAspect="1"/>
          </p:cNvGraphicFramePr>
          <p:nvPr/>
        </p:nvGraphicFramePr>
        <p:xfrm>
          <a:off x="2971800" y="3352800"/>
          <a:ext cx="2755900" cy="1066800"/>
        </p:xfrm>
        <a:graphic>
          <a:graphicData uri="http://schemas.openxmlformats.org/presentationml/2006/ole">
            <p:oleObj spid="_x0000_s554005" name="Equation" r:id="rId4" imgW="2742840" imgH="1051200" progId="Equation.DSMT4">
              <p:embed/>
            </p:oleObj>
          </a:graphicData>
        </a:graphic>
      </p:graphicFrame>
    </p:spTree>
  </p:cSld>
  <p:clrMapOvr>
    <a:masterClrMapping/>
  </p:clrMapOvr>
  <p:transition spd="med"/>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3" name="Rectangle 2"/>
          <p:cNvSpPr>
            <a:spLocks noGrp="1" noChangeArrowheads="1"/>
          </p:cNvSpPr>
          <p:nvPr>
            <p:ph type="title"/>
          </p:nvPr>
        </p:nvSpPr>
        <p:spPr/>
        <p:txBody>
          <a:bodyPr/>
          <a:lstStyle/>
          <a:p>
            <a:pPr eaLnBrk="1" hangingPunct="1"/>
            <a:r>
              <a:rPr lang="en-US" smtClean="0"/>
              <a:t>Summarizing Symmetric Distributions -- The Mean (cont.)</a:t>
            </a:r>
          </a:p>
        </p:txBody>
      </p:sp>
      <p:sp>
        <p:nvSpPr>
          <p:cNvPr id="556034" name="Rectangle 3"/>
          <p:cNvSpPr>
            <a:spLocks noGrp="1" noChangeArrowheads="1"/>
          </p:cNvSpPr>
          <p:nvPr>
            <p:ph type="body" idx="1"/>
          </p:nvPr>
        </p:nvSpPr>
        <p:spPr/>
        <p:txBody>
          <a:bodyPr/>
          <a:lstStyle/>
          <a:p>
            <a:pPr eaLnBrk="1" hangingPunct="1"/>
            <a:r>
              <a:rPr lang="en-US" smtClean="0"/>
              <a:t>The </a:t>
            </a:r>
            <a:r>
              <a:rPr lang="en-US" smtClean="0">
                <a:solidFill>
                  <a:schemeClr val="hlink"/>
                </a:solidFill>
              </a:rPr>
              <a:t>mean</a:t>
            </a:r>
            <a:r>
              <a:rPr lang="en-US" smtClean="0"/>
              <a:t> feels like the center because it is the point where the histogram balances:</a:t>
            </a:r>
          </a:p>
        </p:txBody>
      </p:sp>
      <p:pic>
        <p:nvPicPr>
          <p:cNvPr id="556035" name="Picture 4" descr="Figure4"/>
          <p:cNvPicPr>
            <a:picLocks noChangeAspect="1" noChangeArrowheads="1"/>
          </p:cNvPicPr>
          <p:nvPr/>
        </p:nvPicPr>
        <p:blipFill>
          <a:blip r:embed="rId3"/>
          <a:srcRect/>
          <a:stretch>
            <a:fillRect/>
          </a:stretch>
        </p:blipFill>
        <p:spPr bwMode="auto">
          <a:xfrm>
            <a:off x="1447800" y="2489200"/>
            <a:ext cx="6096000" cy="3683000"/>
          </a:xfrm>
          <a:prstGeom prst="rect">
            <a:avLst/>
          </a:prstGeom>
          <a:noFill/>
          <a:ln w="9525">
            <a:noFill/>
            <a:miter lim="800000"/>
            <a:headEnd/>
            <a:tailEnd/>
          </a:ln>
        </p:spPr>
      </p:pic>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1" name="Rectangle 2"/>
          <p:cNvSpPr>
            <a:spLocks noGrp="1" noChangeArrowheads="1"/>
          </p:cNvSpPr>
          <p:nvPr>
            <p:ph type="title"/>
          </p:nvPr>
        </p:nvSpPr>
        <p:spPr/>
        <p:txBody>
          <a:bodyPr/>
          <a:lstStyle/>
          <a:p>
            <a:pPr eaLnBrk="1" hangingPunct="1"/>
            <a:r>
              <a:rPr lang="en-US" smtClean="0"/>
              <a:t>Mean or Median?</a:t>
            </a:r>
          </a:p>
        </p:txBody>
      </p:sp>
      <p:sp>
        <p:nvSpPr>
          <p:cNvPr id="563202" name="Rectangle 3"/>
          <p:cNvSpPr>
            <a:spLocks noGrp="1" noChangeArrowheads="1"/>
          </p:cNvSpPr>
          <p:nvPr>
            <p:ph type="body" idx="1"/>
          </p:nvPr>
        </p:nvSpPr>
        <p:spPr/>
        <p:txBody>
          <a:bodyPr/>
          <a:lstStyle/>
          <a:p>
            <a:pPr eaLnBrk="1" hangingPunct="1"/>
            <a:r>
              <a:rPr lang="en-US" sz="2400" smtClean="0"/>
              <a:t>Because the median considers only the order of values, it is </a:t>
            </a:r>
            <a:r>
              <a:rPr lang="en-US" sz="2400" smtClean="0">
                <a:solidFill>
                  <a:schemeClr val="hlink"/>
                </a:solidFill>
              </a:rPr>
              <a:t>resistant</a:t>
            </a:r>
            <a:r>
              <a:rPr lang="en-US" sz="2400" smtClean="0"/>
              <a:t> to values that are extraordinarily large or small; it simply notes that they are one of the “big ones” or “small ones” and ignores their distance from center.</a:t>
            </a:r>
          </a:p>
          <a:p>
            <a:pPr eaLnBrk="1" hangingPunct="1"/>
            <a:r>
              <a:rPr lang="en-US" sz="2400" smtClean="0"/>
              <a:t>To choose between the mean and median, start by looking at the data.  If the histogram is symmetric and there are no outliers, use the mean.  </a:t>
            </a:r>
          </a:p>
          <a:p>
            <a:pPr eaLnBrk="1" hangingPunct="1"/>
            <a:r>
              <a:rPr lang="en-US" sz="2400" smtClean="0"/>
              <a:t>However, if the histogram is skewed or with outliers, you are better off with the median.</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3"/>
          <p:cNvSpPr>
            <a:spLocks noGrp="1" noChangeArrowheads="1"/>
          </p:cNvSpPr>
          <p:nvPr>
            <p:ph type="body" idx="1"/>
          </p:nvPr>
        </p:nvSpPr>
        <p:spPr>
          <a:xfrm>
            <a:off x="544513" y="1600200"/>
            <a:ext cx="3633787" cy="4572000"/>
          </a:xfrm>
        </p:spPr>
        <p:txBody>
          <a:bodyPr/>
          <a:lstStyle/>
          <a:p>
            <a:pPr marL="342900" indent="-342900" eaLnBrk="1" hangingPunct="1"/>
            <a:r>
              <a:rPr lang="en-US" smtClean="0"/>
              <a:t>A </a:t>
            </a:r>
            <a:r>
              <a:rPr lang="en-US" smtClean="0">
                <a:solidFill>
                  <a:schemeClr val="hlink"/>
                </a:solidFill>
              </a:rPr>
              <a:t>histogram</a:t>
            </a:r>
            <a:r>
              <a:rPr lang="en-US" smtClean="0">
                <a:solidFill>
                  <a:srgbClr val="FF0066"/>
                </a:solidFill>
              </a:rPr>
              <a:t> </a:t>
            </a:r>
            <a:r>
              <a:rPr lang="en-US" smtClean="0"/>
              <a:t>plots the bin counts as the heights of bars           (like a bar chart).</a:t>
            </a:r>
          </a:p>
          <a:p>
            <a:pPr marL="342900" indent="-342900" eaLnBrk="1" hangingPunct="1"/>
            <a:r>
              <a:rPr lang="en-US" smtClean="0"/>
              <a:t>It displays the distribution at a glance.</a:t>
            </a:r>
          </a:p>
          <a:p>
            <a:pPr marL="342900" indent="-342900" eaLnBrk="1" hangingPunct="1"/>
            <a:r>
              <a:rPr lang="en-US" smtClean="0"/>
              <a:t>Here is a histogram of earthquake magnitudes:</a:t>
            </a:r>
          </a:p>
        </p:txBody>
      </p:sp>
      <p:sp>
        <p:nvSpPr>
          <p:cNvPr id="20482" name="Rectangle 7"/>
          <p:cNvSpPr>
            <a:spLocks noGrp="1" noChangeArrowheads="1"/>
          </p:cNvSpPr>
          <p:nvPr>
            <p:ph type="title"/>
          </p:nvPr>
        </p:nvSpPr>
        <p:spPr/>
        <p:txBody>
          <a:bodyPr/>
          <a:lstStyle/>
          <a:p>
            <a:pPr eaLnBrk="1" hangingPunct="1"/>
            <a:r>
              <a:rPr lang="en-US" sz="3200" smtClean="0"/>
              <a:t>Histograms: Displaying the Distribution</a:t>
            </a:r>
            <a:br>
              <a:rPr lang="en-US" sz="3200" smtClean="0"/>
            </a:br>
            <a:r>
              <a:rPr lang="en-US" sz="3200" smtClean="0"/>
              <a:t>of Earthquake Magnitudes (cont.)</a:t>
            </a:r>
          </a:p>
        </p:txBody>
      </p:sp>
      <p:pic>
        <p:nvPicPr>
          <p:cNvPr id="20483" name="Picture 1" descr="Screen Shot 2013-12-27 at 6.27.54 PM.png"/>
          <p:cNvPicPr>
            <a:picLocks noChangeAspect="1"/>
          </p:cNvPicPr>
          <p:nvPr/>
        </p:nvPicPr>
        <p:blipFill>
          <a:blip r:embed="rId3"/>
          <a:srcRect/>
          <a:stretch>
            <a:fillRect/>
          </a:stretch>
        </p:blipFill>
        <p:spPr bwMode="auto">
          <a:xfrm>
            <a:off x="4137025" y="1752600"/>
            <a:ext cx="5006975" cy="3182938"/>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29" name="Rectangle 2"/>
          <p:cNvSpPr>
            <a:spLocks noGrp="1" noChangeArrowheads="1"/>
          </p:cNvSpPr>
          <p:nvPr>
            <p:ph type="title"/>
          </p:nvPr>
        </p:nvSpPr>
        <p:spPr/>
        <p:txBody>
          <a:bodyPr/>
          <a:lstStyle/>
          <a:p>
            <a:pPr eaLnBrk="1" hangingPunct="1"/>
            <a:r>
              <a:rPr lang="en-US" smtClean="0"/>
              <a:t>What About Spread? The Standard Deviation</a:t>
            </a:r>
            <a:endParaRPr lang="en-US" sz="3000" smtClean="0"/>
          </a:p>
        </p:txBody>
      </p:sp>
      <p:sp>
        <p:nvSpPr>
          <p:cNvPr id="560130" name="Rectangle 3"/>
          <p:cNvSpPr>
            <a:spLocks noGrp="1" noChangeArrowheads="1"/>
          </p:cNvSpPr>
          <p:nvPr>
            <p:ph type="body" idx="1"/>
          </p:nvPr>
        </p:nvSpPr>
        <p:spPr/>
        <p:txBody>
          <a:bodyPr/>
          <a:lstStyle/>
          <a:p>
            <a:pPr eaLnBrk="1" hangingPunct="1"/>
            <a:r>
              <a:rPr lang="en-US" smtClean="0"/>
              <a:t>A more powerful measure of spread than the IQR is the </a:t>
            </a:r>
            <a:r>
              <a:rPr lang="en-US" smtClean="0">
                <a:solidFill>
                  <a:schemeClr val="hlink"/>
                </a:solidFill>
              </a:rPr>
              <a:t>standard deviation,</a:t>
            </a:r>
            <a:r>
              <a:rPr lang="en-US" smtClean="0"/>
              <a:t> which takes into account how far </a:t>
            </a:r>
            <a:r>
              <a:rPr lang="en-US" i="1" smtClean="0"/>
              <a:t>each</a:t>
            </a:r>
            <a:r>
              <a:rPr lang="en-US" smtClean="0"/>
              <a:t> data value is from the mean.</a:t>
            </a:r>
          </a:p>
          <a:p>
            <a:pPr eaLnBrk="1" hangingPunct="1"/>
            <a:r>
              <a:rPr lang="en-US" smtClean="0"/>
              <a:t>A </a:t>
            </a:r>
            <a:r>
              <a:rPr lang="en-US" smtClean="0">
                <a:solidFill>
                  <a:schemeClr val="hlink"/>
                </a:solidFill>
              </a:rPr>
              <a:t>deviation</a:t>
            </a:r>
            <a:r>
              <a:rPr lang="en-US" smtClean="0"/>
              <a:t> is the distance that a data value is from the mean. </a:t>
            </a:r>
          </a:p>
          <a:p>
            <a:pPr lvl="1" eaLnBrk="1" hangingPunct="1"/>
            <a:r>
              <a:rPr lang="en-US" smtClean="0"/>
              <a:t>Since adding all deviations together would total zero, we square each deviation and find an average of sorts for the deviations.</a:t>
            </a:r>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101" name="Rectangle 1026"/>
          <p:cNvSpPr>
            <a:spLocks noGrp="1" noChangeArrowheads="1"/>
          </p:cNvSpPr>
          <p:nvPr>
            <p:ph type="title"/>
          </p:nvPr>
        </p:nvSpPr>
        <p:spPr/>
        <p:txBody>
          <a:bodyPr/>
          <a:lstStyle/>
          <a:p>
            <a:pPr eaLnBrk="1" hangingPunct="1"/>
            <a:r>
              <a:rPr lang="en-US" smtClean="0"/>
              <a:t>What About Spread? The Standard Deviation (cont.)</a:t>
            </a:r>
            <a:endParaRPr lang="en-US" sz="3000" smtClean="0"/>
          </a:p>
        </p:txBody>
      </p:sp>
      <p:sp>
        <p:nvSpPr>
          <p:cNvPr id="558102" name="Rectangle 1027"/>
          <p:cNvSpPr>
            <a:spLocks noGrp="1" noChangeArrowheads="1"/>
          </p:cNvSpPr>
          <p:nvPr>
            <p:ph type="body" idx="1"/>
          </p:nvPr>
        </p:nvSpPr>
        <p:spPr/>
        <p:txBody>
          <a:bodyPr/>
          <a:lstStyle/>
          <a:p>
            <a:pPr eaLnBrk="1" hangingPunct="1">
              <a:lnSpc>
                <a:spcPct val="90000"/>
              </a:lnSpc>
            </a:pPr>
            <a:r>
              <a:rPr lang="en-US" smtClean="0"/>
              <a:t>The </a:t>
            </a:r>
            <a:r>
              <a:rPr lang="en-US" smtClean="0">
                <a:solidFill>
                  <a:schemeClr val="hlink"/>
                </a:solidFill>
              </a:rPr>
              <a:t>variance</a:t>
            </a:r>
            <a:r>
              <a:rPr lang="en-US" smtClean="0"/>
              <a:t>, notated by </a:t>
            </a:r>
            <a:r>
              <a:rPr lang="en-US" i="1" smtClean="0">
                <a:solidFill>
                  <a:schemeClr val="hlink"/>
                </a:solidFill>
              </a:rPr>
              <a:t>s</a:t>
            </a:r>
            <a:r>
              <a:rPr lang="en-US" baseline="30000" smtClean="0">
                <a:solidFill>
                  <a:schemeClr val="hlink"/>
                </a:solidFill>
              </a:rPr>
              <a:t>2</a:t>
            </a:r>
            <a:r>
              <a:rPr lang="en-US" smtClean="0"/>
              <a:t>, is found by summing the squared deviations and (almost) averaging them:</a:t>
            </a:r>
          </a:p>
          <a:p>
            <a:pPr eaLnBrk="1" hangingPunct="1">
              <a:lnSpc>
                <a:spcPct val="90000"/>
              </a:lnSpc>
            </a:pPr>
            <a:endParaRPr lang="en-US" smtClean="0"/>
          </a:p>
          <a:p>
            <a:pPr eaLnBrk="1" hangingPunct="1">
              <a:lnSpc>
                <a:spcPct val="90000"/>
              </a:lnSpc>
            </a:pPr>
            <a:endParaRPr lang="en-US" smtClean="0"/>
          </a:p>
          <a:p>
            <a:pPr eaLnBrk="1" hangingPunct="1">
              <a:lnSpc>
                <a:spcPct val="90000"/>
              </a:lnSpc>
            </a:pPr>
            <a:endParaRPr lang="en-US" smtClean="0"/>
          </a:p>
          <a:p>
            <a:pPr eaLnBrk="1" hangingPunct="1">
              <a:lnSpc>
                <a:spcPct val="90000"/>
              </a:lnSpc>
            </a:pPr>
            <a:endParaRPr lang="en-US" smtClean="0"/>
          </a:p>
          <a:p>
            <a:pPr eaLnBrk="1" hangingPunct="1">
              <a:lnSpc>
                <a:spcPct val="90000"/>
              </a:lnSpc>
            </a:pPr>
            <a:r>
              <a:rPr lang="en-US" smtClean="0"/>
              <a:t>The variance will play a role later in our study, but it is problematic as a measure of spread—it is measured in </a:t>
            </a:r>
            <a:r>
              <a:rPr lang="en-US" i="1" smtClean="0"/>
              <a:t>squared</a:t>
            </a:r>
            <a:r>
              <a:rPr lang="en-US" smtClean="0"/>
              <a:t> units!</a:t>
            </a:r>
          </a:p>
        </p:txBody>
      </p:sp>
      <p:graphicFrame>
        <p:nvGraphicFramePr>
          <p:cNvPr id="558100" name="Object 20"/>
          <p:cNvGraphicFramePr>
            <a:graphicFrameLocks noChangeAspect="1"/>
          </p:cNvGraphicFramePr>
          <p:nvPr/>
        </p:nvGraphicFramePr>
        <p:xfrm>
          <a:off x="3263900" y="2882900"/>
          <a:ext cx="2616200" cy="1092200"/>
        </p:xfrm>
        <a:graphic>
          <a:graphicData uri="http://schemas.openxmlformats.org/presentationml/2006/ole">
            <p:oleObj spid="_x0000_s558100" name="Equation" r:id="rId4" imgW="2605680" imgH="1078560" progId="Equation.DSMT4">
              <p:embed/>
            </p:oleObj>
          </a:graphicData>
        </a:graphic>
      </p:graphicFrame>
    </p:spTree>
  </p:cSld>
  <p:clrMapOvr>
    <a:masterClrMapping/>
  </p:clrMapOvr>
  <p:transition spd="med"/>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26" name="Rectangle 1026"/>
          <p:cNvSpPr>
            <a:spLocks noGrp="1" noChangeArrowheads="1"/>
          </p:cNvSpPr>
          <p:nvPr>
            <p:ph type="title"/>
          </p:nvPr>
        </p:nvSpPr>
        <p:spPr/>
        <p:txBody>
          <a:bodyPr/>
          <a:lstStyle/>
          <a:p>
            <a:pPr eaLnBrk="1" hangingPunct="1"/>
            <a:r>
              <a:rPr lang="en-US" smtClean="0"/>
              <a:t>What About Spread? The Standard Deviation (cont.)</a:t>
            </a:r>
            <a:endParaRPr lang="en-US" sz="3000" smtClean="0"/>
          </a:p>
        </p:txBody>
      </p:sp>
      <p:sp>
        <p:nvSpPr>
          <p:cNvPr id="559127" name="Rectangle 1027"/>
          <p:cNvSpPr>
            <a:spLocks noGrp="1" noChangeArrowheads="1"/>
          </p:cNvSpPr>
          <p:nvPr>
            <p:ph type="body" idx="1"/>
          </p:nvPr>
        </p:nvSpPr>
        <p:spPr/>
        <p:txBody>
          <a:bodyPr/>
          <a:lstStyle/>
          <a:p>
            <a:pPr eaLnBrk="1" hangingPunct="1">
              <a:lnSpc>
                <a:spcPct val="90000"/>
              </a:lnSpc>
            </a:pPr>
            <a:r>
              <a:rPr lang="en-US" smtClean="0"/>
              <a:t>The </a:t>
            </a:r>
            <a:r>
              <a:rPr lang="en-US" smtClean="0">
                <a:solidFill>
                  <a:schemeClr val="hlink"/>
                </a:solidFill>
              </a:rPr>
              <a:t>standard deviation, </a:t>
            </a:r>
            <a:r>
              <a:rPr lang="en-US" i="1" smtClean="0">
                <a:solidFill>
                  <a:schemeClr val="hlink"/>
                </a:solidFill>
              </a:rPr>
              <a:t>s</a:t>
            </a:r>
            <a:r>
              <a:rPr lang="en-US" smtClean="0">
                <a:solidFill>
                  <a:schemeClr val="hlink"/>
                </a:solidFill>
              </a:rPr>
              <a:t>,</a:t>
            </a:r>
            <a:r>
              <a:rPr lang="en-US" smtClean="0">
                <a:solidFill>
                  <a:srgbClr val="FF0066"/>
                </a:solidFill>
              </a:rPr>
              <a:t> </a:t>
            </a:r>
            <a:r>
              <a:rPr lang="en-US" smtClean="0"/>
              <a:t>is just the square root of the variance and is measured in the same units as the original data. </a:t>
            </a:r>
          </a:p>
        </p:txBody>
      </p:sp>
      <p:graphicFrame>
        <p:nvGraphicFramePr>
          <p:cNvPr id="559125" name="Object 21"/>
          <p:cNvGraphicFramePr>
            <a:graphicFrameLocks noChangeAspect="1"/>
          </p:cNvGraphicFramePr>
          <p:nvPr/>
        </p:nvGraphicFramePr>
        <p:xfrm>
          <a:off x="2895600" y="3429000"/>
          <a:ext cx="2755900" cy="1219200"/>
        </p:xfrm>
        <a:graphic>
          <a:graphicData uri="http://schemas.openxmlformats.org/presentationml/2006/ole">
            <p:oleObj spid="_x0000_s559125" name="Equation" r:id="rId4" imgW="2742840" imgH="1206720" progId="Equation.DSMT4">
              <p:embed/>
            </p:oleObj>
          </a:graphicData>
        </a:graphic>
      </p:graphicFrame>
    </p:spTree>
  </p:cSld>
  <p:clrMapOvr>
    <a:masterClrMapping/>
  </p:clrMapOvr>
  <p:transition spd="med"/>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68321" name="Title 1"/>
          <p:cNvSpPr>
            <a:spLocks noGrp="1"/>
          </p:cNvSpPr>
          <p:nvPr>
            <p:ph type="title"/>
          </p:nvPr>
        </p:nvSpPr>
        <p:spPr/>
        <p:txBody>
          <a:bodyPr/>
          <a:lstStyle/>
          <a:p>
            <a:pPr eaLnBrk="1" hangingPunct="1"/>
            <a:r>
              <a:rPr lang="en-US" smtClean="0"/>
              <a:t>Teaching Tip</a:t>
            </a:r>
          </a:p>
        </p:txBody>
      </p:sp>
      <p:sp>
        <p:nvSpPr>
          <p:cNvPr id="568322" name="Content Placeholder 2"/>
          <p:cNvSpPr>
            <a:spLocks noGrp="1"/>
          </p:cNvSpPr>
          <p:nvPr>
            <p:ph idx="1"/>
          </p:nvPr>
        </p:nvSpPr>
        <p:spPr/>
        <p:txBody>
          <a:bodyPr/>
          <a:lstStyle/>
          <a:p>
            <a:pPr eaLnBrk="1" hangingPunct="1"/>
            <a:r>
              <a:rPr lang="en-US" smtClean="0"/>
              <a:t>Students are initially confused about standard deviation.</a:t>
            </a:r>
          </a:p>
          <a:p>
            <a:pPr eaLnBrk="1" hangingPunct="1"/>
            <a:r>
              <a:rPr lang="en-US" smtClean="0"/>
              <a:t>Reassure them that we will use standard deviation a lot in chapter 5 and at that point it will begin to feel much more comfortable.</a:t>
            </a:r>
          </a:p>
        </p:txBody>
      </p:sp>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5" name="Rectangle 2"/>
          <p:cNvSpPr>
            <a:spLocks noGrp="1" noChangeArrowheads="1"/>
          </p:cNvSpPr>
          <p:nvPr>
            <p:ph type="title"/>
          </p:nvPr>
        </p:nvSpPr>
        <p:spPr/>
        <p:txBody>
          <a:bodyPr/>
          <a:lstStyle/>
          <a:p>
            <a:pPr eaLnBrk="1" hangingPunct="1"/>
            <a:r>
              <a:rPr lang="en-US" smtClean="0"/>
              <a:t>Thinking About Variation</a:t>
            </a:r>
          </a:p>
        </p:txBody>
      </p:sp>
      <p:sp>
        <p:nvSpPr>
          <p:cNvPr id="569346" name="Rectangle 3"/>
          <p:cNvSpPr>
            <a:spLocks noGrp="1" noChangeArrowheads="1"/>
          </p:cNvSpPr>
          <p:nvPr>
            <p:ph type="body" idx="1"/>
          </p:nvPr>
        </p:nvSpPr>
        <p:spPr/>
        <p:txBody>
          <a:bodyPr/>
          <a:lstStyle/>
          <a:p>
            <a:pPr eaLnBrk="1" hangingPunct="1">
              <a:lnSpc>
                <a:spcPct val="90000"/>
              </a:lnSpc>
            </a:pPr>
            <a:r>
              <a:rPr lang="en-US" smtClean="0"/>
              <a:t>Since Statistics is about variation, spread is an important fundamental concept of Statistics.</a:t>
            </a:r>
          </a:p>
          <a:p>
            <a:pPr eaLnBrk="1" hangingPunct="1">
              <a:lnSpc>
                <a:spcPct val="90000"/>
              </a:lnSpc>
            </a:pPr>
            <a:r>
              <a:rPr lang="en-US" smtClean="0"/>
              <a:t>Measures of spread help us talk about what we </a:t>
            </a:r>
            <a:r>
              <a:rPr lang="en-US" i="1" smtClean="0"/>
              <a:t>don’t </a:t>
            </a:r>
            <a:r>
              <a:rPr lang="en-US" smtClean="0"/>
              <a:t>know.</a:t>
            </a:r>
          </a:p>
          <a:p>
            <a:pPr eaLnBrk="1" hangingPunct="1">
              <a:lnSpc>
                <a:spcPct val="90000"/>
              </a:lnSpc>
            </a:pPr>
            <a:r>
              <a:rPr lang="en-US" smtClean="0"/>
              <a:t>When the data values are tightly clustered around the center of the distribution, the IQR and standard deviation will be small.</a:t>
            </a:r>
          </a:p>
          <a:p>
            <a:pPr eaLnBrk="1" hangingPunct="1">
              <a:lnSpc>
                <a:spcPct val="90000"/>
              </a:lnSpc>
            </a:pPr>
            <a:r>
              <a:rPr lang="en-US" smtClean="0"/>
              <a:t>When the data values are scattered far from the center, the IQR and standard deviation will be large.</a:t>
            </a:r>
          </a:p>
        </p:txBody>
      </p:sp>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393" name="Rectangle 2"/>
          <p:cNvSpPr>
            <a:spLocks noGrp="1" noChangeArrowheads="1"/>
          </p:cNvSpPr>
          <p:nvPr>
            <p:ph type="title"/>
          </p:nvPr>
        </p:nvSpPr>
        <p:spPr/>
        <p:txBody>
          <a:bodyPr/>
          <a:lstStyle/>
          <a:p>
            <a:pPr eaLnBrk="1" hangingPunct="1"/>
            <a:r>
              <a:rPr lang="en-US" smtClean="0"/>
              <a:t>Tell -- Draw a Picture</a:t>
            </a:r>
          </a:p>
        </p:txBody>
      </p:sp>
      <p:sp>
        <p:nvSpPr>
          <p:cNvPr id="571394" name="Rectangle 3"/>
          <p:cNvSpPr>
            <a:spLocks noGrp="1" noChangeArrowheads="1"/>
          </p:cNvSpPr>
          <p:nvPr>
            <p:ph type="body" idx="1"/>
          </p:nvPr>
        </p:nvSpPr>
        <p:spPr/>
        <p:txBody>
          <a:bodyPr/>
          <a:lstStyle/>
          <a:p>
            <a:pPr eaLnBrk="1" hangingPunct="1"/>
            <a:r>
              <a:rPr lang="en-US" smtClean="0"/>
              <a:t>When telling about quantitative variables, start by making a histogram, dotplot, or stem-and-leaf display and discuss the shape of the distribution.</a:t>
            </a:r>
            <a:endParaRPr lang="en-US" sz="3200" smtClean="0"/>
          </a:p>
        </p:txBody>
      </p:sp>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41" name="Rectangle 2"/>
          <p:cNvSpPr>
            <a:spLocks noGrp="1" noChangeArrowheads="1"/>
          </p:cNvSpPr>
          <p:nvPr>
            <p:ph type="title"/>
          </p:nvPr>
        </p:nvSpPr>
        <p:spPr/>
        <p:txBody>
          <a:bodyPr/>
          <a:lstStyle/>
          <a:p>
            <a:pPr eaLnBrk="1" hangingPunct="1"/>
            <a:r>
              <a:rPr lang="en-US" smtClean="0"/>
              <a:t>Tell -- Shape, Center, and Spread</a:t>
            </a:r>
          </a:p>
        </p:txBody>
      </p:sp>
      <p:sp>
        <p:nvSpPr>
          <p:cNvPr id="573442" name="Rectangle 3"/>
          <p:cNvSpPr>
            <a:spLocks noGrp="1" noChangeArrowheads="1"/>
          </p:cNvSpPr>
          <p:nvPr>
            <p:ph type="body" idx="1"/>
          </p:nvPr>
        </p:nvSpPr>
        <p:spPr/>
        <p:txBody>
          <a:bodyPr/>
          <a:lstStyle/>
          <a:p>
            <a:pPr eaLnBrk="1" hangingPunct="1"/>
            <a:r>
              <a:rPr lang="en-US" smtClean="0"/>
              <a:t>Next, always report the </a:t>
            </a:r>
            <a:r>
              <a:rPr lang="en-US" i="1" smtClean="0">
                <a:solidFill>
                  <a:srgbClr val="FF0000"/>
                </a:solidFill>
              </a:rPr>
              <a:t>shape</a:t>
            </a:r>
            <a:r>
              <a:rPr lang="en-US" smtClean="0"/>
              <a:t> of its distribution, along with a </a:t>
            </a:r>
            <a:r>
              <a:rPr lang="en-US" i="1" smtClean="0">
                <a:solidFill>
                  <a:srgbClr val="FF0000"/>
                </a:solidFill>
              </a:rPr>
              <a:t>center</a:t>
            </a:r>
            <a:r>
              <a:rPr lang="en-US" smtClean="0"/>
              <a:t> and a </a:t>
            </a:r>
            <a:r>
              <a:rPr lang="en-US" i="1" smtClean="0">
                <a:solidFill>
                  <a:srgbClr val="FF0000"/>
                </a:solidFill>
              </a:rPr>
              <a:t>spread</a:t>
            </a:r>
            <a:r>
              <a:rPr lang="en-US" smtClean="0"/>
              <a:t>.</a:t>
            </a:r>
          </a:p>
          <a:p>
            <a:pPr lvl="1" eaLnBrk="1" hangingPunct="1"/>
            <a:r>
              <a:rPr lang="en-US" smtClean="0"/>
              <a:t>If the shape is </a:t>
            </a:r>
            <a:r>
              <a:rPr lang="en-US" i="1" smtClean="0">
                <a:solidFill>
                  <a:srgbClr val="FF0000"/>
                </a:solidFill>
              </a:rPr>
              <a:t>skewed</a:t>
            </a:r>
            <a:r>
              <a:rPr lang="en-US" smtClean="0"/>
              <a:t>, report the </a:t>
            </a:r>
            <a:r>
              <a:rPr lang="en-US" i="1" smtClean="0">
                <a:solidFill>
                  <a:srgbClr val="FF0000"/>
                </a:solidFill>
              </a:rPr>
              <a:t>median</a:t>
            </a:r>
            <a:r>
              <a:rPr lang="en-US" smtClean="0"/>
              <a:t> and </a:t>
            </a:r>
            <a:r>
              <a:rPr lang="en-US" i="1" smtClean="0">
                <a:solidFill>
                  <a:srgbClr val="FF0000"/>
                </a:solidFill>
              </a:rPr>
              <a:t>IQR</a:t>
            </a:r>
            <a:r>
              <a:rPr lang="en-US" smtClean="0"/>
              <a:t>.</a:t>
            </a:r>
          </a:p>
          <a:p>
            <a:pPr lvl="1" eaLnBrk="1" hangingPunct="1"/>
            <a:r>
              <a:rPr lang="en-US" smtClean="0"/>
              <a:t>If the shape is </a:t>
            </a:r>
            <a:r>
              <a:rPr lang="en-US" i="1" smtClean="0">
                <a:solidFill>
                  <a:srgbClr val="FF0000"/>
                </a:solidFill>
              </a:rPr>
              <a:t>symmetric</a:t>
            </a:r>
            <a:r>
              <a:rPr lang="en-US" smtClean="0"/>
              <a:t>, report the </a:t>
            </a:r>
            <a:r>
              <a:rPr lang="en-US" i="1" smtClean="0">
                <a:solidFill>
                  <a:srgbClr val="FF0000"/>
                </a:solidFill>
              </a:rPr>
              <a:t>mean</a:t>
            </a:r>
            <a:r>
              <a:rPr lang="en-US" smtClean="0"/>
              <a:t> and </a:t>
            </a:r>
            <a:r>
              <a:rPr lang="en-US" i="1" smtClean="0">
                <a:solidFill>
                  <a:srgbClr val="FF0000"/>
                </a:solidFill>
              </a:rPr>
              <a:t>standard deviation</a:t>
            </a:r>
            <a:r>
              <a:rPr lang="en-US" smtClean="0"/>
              <a:t> and possibly the median and IQR as well.</a:t>
            </a:r>
          </a:p>
        </p:txBody>
      </p:sp>
    </p:spTree>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89" name="Rectangle 2"/>
          <p:cNvSpPr>
            <a:spLocks noGrp="1" noChangeArrowheads="1"/>
          </p:cNvSpPr>
          <p:nvPr>
            <p:ph type="title"/>
          </p:nvPr>
        </p:nvSpPr>
        <p:spPr/>
        <p:txBody>
          <a:bodyPr/>
          <a:lstStyle/>
          <a:p>
            <a:pPr eaLnBrk="1" hangingPunct="1"/>
            <a:r>
              <a:rPr lang="en-US" smtClean="0"/>
              <a:t>Tell -- What About Unusual Features?</a:t>
            </a:r>
          </a:p>
        </p:txBody>
      </p:sp>
      <p:sp>
        <p:nvSpPr>
          <p:cNvPr id="575490" name="Rectangle 3"/>
          <p:cNvSpPr>
            <a:spLocks noGrp="1" noChangeArrowheads="1"/>
          </p:cNvSpPr>
          <p:nvPr>
            <p:ph type="body" idx="1"/>
          </p:nvPr>
        </p:nvSpPr>
        <p:spPr>
          <a:xfrm>
            <a:off x="544513" y="1524000"/>
            <a:ext cx="8294687" cy="4572000"/>
          </a:xfrm>
        </p:spPr>
        <p:txBody>
          <a:bodyPr/>
          <a:lstStyle/>
          <a:p>
            <a:pPr eaLnBrk="1" hangingPunct="1">
              <a:lnSpc>
                <a:spcPct val="90000"/>
              </a:lnSpc>
            </a:pPr>
            <a:r>
              <a:rPr lang="en-US" smtClean="0"/>
              <a:t>If there are multiple modes, try to understand why. If you identify a reason for the separate modes, it may be good to split the data into two groups.</a:t>
            </a:r>
          </a:p>
          <a:p>
            <a:pPr eaLnBrk="1" hangingPunct="1">
              <a:lnSpc>
                <a:spcPct val="90000"/>
              </a:lnSpc>
              <a:buFont typeface="Wingdings" pitchFamily="2" charset="2"/>
              <a:buNone/>
            </a:pPr>
            <a:endParaRPr lang="en-US" smtClean="0"/>
          </a:p>
          <a:p>
            <a:pPr eaLnBrk="1" hangingPunct="1">
              <a:lnSpc>
                <a:spcPct val="90000"/>
              </a:lnSpc>
            </a:pPr>
            <a:r>
              <a:rPr lang="en-US" smtClean="0"/>
              <a:t>If there are any clear outliers and you are reporting the mean and standard deviation, report them with the outliers present and with the outliers removed. The differences may be quite revealing.</a:t>
            </a:r>
          </a:p>
          <a:p>
            <a:pPr lvl="1" eaLnBrk="1" hangingPunct="1">
              <a:lnSpc>
                <a:spcPct val="90000"/>
              </a:lnSpc>
            </a:pPr>
            <a:r>
              <a:rPr lang="en-US" smtClean="0"/>
              <a:t>Note: The median and IQR are not likely to be affected by the outliers.</a:t>
            </a:r>
          </a:p>
        </p:txBody>
      </p:sp>
    </p:spTree>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7" name="Rectangle 2"/>
          <p:cNvSpPr>
            <a:spLocks noGrp="1" noChangeArrowheads="1"/>
          </p:cNvSpPr>
          <p:nvPr>
            <p:ph type="title"/>
          </p:nvPr>
        </p:nvSpPr>
        <p:spPr/>
        <p:txBody>
          <a:bodyPr/>
          <a:lstStyle/>
          <a:p>
            <a:pPr eaLnBrk="1" hangingPunct="1"/>
            <a:r>
              <a:rPr lang="en-US" smtClean="0"/>
              <a:t>What Can Go Wrong?</a:t>
            </a:r>
          </a:p>
        </p:txBody>
      </p:sp>
      <p:sp>
        <p:nvSpPr>
          <p:cNvPr id="577538" name="Rectangle 3"/>
          <p:cNvSpPr>
            <a:spLocks noGrp="1" noChangeArrowheads="1"/>
          </p:cNvSpPr>
          <p:nvPr>
            <p:ph type="body" idx="1"/>
          </p:nvPr>
        </p:nvSpPr>
        <p:spPr/>
        <p:txBody>
          <a:bodyPr/>
          <a:lstStyle/>
          <a:p>
            <a:pPr marL="342900" indent="-342900" eaLnBrk="1" hangingPunct="1"/>
            <a:r>
              <a:rPr lang="en-US" sz="2600" smtClean="0"/>
              <a:t>Don’t make a histogram of a categorical variable—bar charts or pie charts should be used for categorical data.</a:t>
            </a:r>
          </a:p>
          <a:p>
            <a:pPr marL="342900" indent="-342900" eaLnBrk="1" hangingPunct="1"/>
            <a:endParaRPr lang="en-US" sz="2600" smtClean="0"/>
          </a:p>
          <a:p>
            <a:pPr marL="342900" indent="-342900" eaLnBrk="1" hangingPunct="1"/>
            <a:r>
              <a:rPr lang="en-US" sz="2600" smtClean="0"/>
              <a:t>Don’t look for shape,                                                 center, and spread                                                          of a bar chart.</a:t>
            </a:r>
          </a:p>
        </p:txBody>
      </p:sp>
      <p:pic>
        <p:nvPicPr>
          <p:cNvPr id="577539" name="Picture 4" descr="04-13a"/>
          <p:cNvPicPr>
            <a:picLocks noChangeAspect="1" noChangeArrowheads="1"/>
          </p:cNvPicPr>
          <p:nvPr/>
        </p:nvPicPr>
        <p:blipFill>
          <a:blip r:embed="rId3"/>
          <a:srcRect/>
          <a:stretch>
            <a:fillRect/>
          </a:stretch>
        </p:blipFill>
        <p:spPr bwMode="auto">
          <a:xfrm>
            <a:off x="4038600" y="3276600"/>
            <a:ext cx="4648200" cy="3178175"/>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85" name="Rectangle 2"/>
          <p:cNvSpPr>
            <a:spLocks noGrp="1" noChangeArrowheads="1"/>
          </p:cNvSpPr>
          <p:nvPr>
            <p:ph type="title"/>
          </p:nvPr>
        </p:nvSpPr>
        <p:spPr/>
        <p:txBody>
          <a:bodyPr/>
          <a:lstStyle/>
          <a:p>
            <a:pPr eaLnBrk="1" hangingPunct="1"/>
            <a:r>
              <a:rPr lang="en-US" smtClean="0"/>
              <a:t>What Can Go Wrong? (cont.)</a:t>
            </a:r>
          </a:p>
        </p:txBody>
      </p:sp>
      <p:sp>
        <p:nvSpPr>
          <p:cNvPr id="579586" name="Rectangle 3"/>
          <p:cNvSpPr>
            <a:spLocks noGrp="1" noChangeArrowheads="1"/>
          </p:cNvSpPr>
          <p:nvPr>
            <p:ph type="body" idx="1"/>
          </p:nvPr>
        </p:nvSpPr>
        <p:spPr/>
        <p:txBody>
          <a:bodyPr/>
          <a:lstStyle/>
          <a:p>
            <a:pPr marL="342900" indent="-342900" eaLnBrk="1" hangingPunct="1"/>
            <a:r>
              <a:rPr lang="en-US" sz="2400" smtClean="0"/>
              <a:t>Don’t use bars in every display—save them for histograms and bar charts.</a:t>
            </a:r>
          </a:p>
          <a:p>
            <a:pPr marL="342900" indent="-342900" eaLnBrk="1" hangingPunct="1"/>
            <a:r>
              <a:rPr lang="en-US" sz="2400" smtClean="0"/>
              <a:t>Below is a badly drawn plot and the proper histogram for the number of juvenile bald eagles sighted in a collection of weeks:</a:t>
            </a:r>
            <a:endParaRPr lang="en-US" smtClean="0"/>
          </a:p>
        </p:txBody>
      </p:sp>
      <p:pic>
        <p:nvPicPr>
          <p:cNvPr id="579587" name="Picture 4" descr="04-14a"/>
          <p:cNvPicPr>
            <a:picLocks noChangeAspect="1" noChangeArrowheads="1"/>
          </p:cNvPicPr>
          <p:nvPr/>
        </p:nvPicPr>
        <p:blipFill>
          <a:blip r:embed="rId3"/>
          <a:srcRect/>
          <a:stretch>
            <a:fillRect/>
          </a:stretch>
        </p:blipFill>
        <p:spPr bwMode="auto">
          <a:xfrm>
            <a:off x="608013" y="3700463"/>
            <a:ext cx="4192587" cy="2565400"/>
          </a:xfrm>
          <a:prstGeom prst="rect">
            <a:avLst/>
          </a:prstGeom>
          <a:noFill/>
          <a:ln w="9525">
            <a:noFill/>
            <a:miter lim="800000"/>
            <a:headEnd/>
            <a:tailEnd/>
          </a:ln>
        </p:spPr>
      </p:pic>
      <p:pic>
        <p:nvPicPr>
          <p:cNvPr id="579588" name="Picture 5" descr="04-15a"/>
          <p:cNvPicPr>
            <a:picLocks noChangeAspect="1" noChangeArrowheads="1"/>
          </p:cNvPicPr>
          <p:nvPr/>
        </p:nvPicPr>
        <p:blipFill>
          <a:blip r:embed="rId4"/>
          <a:srcRect/>
          <a:stretch>
            <a:fillRect/>
          </a:stretch>
        </p:blipFill>
        <p:spPr bwMode="auto">
          <a:xfrm>
            <a:off x="4800600" y="3632200"/>
            <a:ext cx="3913188" cy="2633663"/>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pPr eaLnBrk="1" hangingPunct="1"/>
            <a:r>
              <a:rPr lang="en-US" sz="3200" smtClean="0"/>
              <a:t>Histograms: Displaying the Distribution</a:t>
            </a:r>
            <a:br>
              <a:rPr lang="en-US" sz="3200" smtClean="0"/>
            </a:br>
            <a:r>
              <a:rPr lang="en-US" sz="3200" smtClean="0"/>
              <a:t>of Earthquake Magnitudes (cont.)</a:t>
            </a:r>
          </a:p>
        </p:txBody>
      </p:sp>
      <p:sp>
        <p:nvSpPr>
          <p:cNvPr id="22530" name="Rectangle 3"/>
          <p:cNvSpPr>
            <a:spLocks noGrp="1" noChangeArrowheads="1"/>
          </p:cNvSpPr>
          <p:nvPr>
            <p:ph type="body" idx="1"/>
          </p:nvPr>
        </p:nvSpPr>
        <p:spPr>
          <a:xfrm>
            <a:off x="392113" y="1600200"/>
            <a:ext cx="8294687" cy="4572000"/>
          </a:xfrm>
        </p:spPr>
        <p:txBody>
          <a:bodyPr/>
          <a:lstStyle/>
          <a:p>
            <a:pPr marL="342900" indent="-342900" eaLnBrk="1" hangingPunct="1"/>
            <a:r>
              <a:rPr lang="en-US" sz="2400" smtClean="0"/>
              <a:t>A </a:t>
            </a:r>
            <a:r>
              <a:rPr lang="en-US" sz="2400" smtClean="0">
                <a:solidFill>
                  <a:schemeClr val="hlink"/>
                </a:solidFill>
              </a:rPr>
              <a:t>relative frequency histogram</a:t>
            </a:r>
            <a:r>
              <a:rPr lang="en-US" sz="2400" smtClean="0"/>
              <a:t> displays the </a:t>
            </a:r>
            <a:r>
              <a:rPr lang="en-US" sz="2400" i="1" smtClean="0"/>
              <a:t>percentage</a:t>
            </a:r>
            <a:r>
              <a:rPr lang="en-US" sz="2400" smtClean="0"/>
              <a:t> of cases in each bin instead of the counts. </a:t>
            </a:r>
          </a:p>
          <a:p>
            <a:pPr marL="742950" lvl="1" indent="-285750" eaLnBrk="1" hangingPunct="1"/>
            <a:r>
              <a:rPr lang="en-US" sz="2400" smtClean="0"/>
              <a:t>In this way, relative </a:t>
            </a:r>
          </a:p>
          <a:p>
            <a:pPr marL="742950" lvl="1" indent="-285750" eaLnBrk="1" hangingPunct="1">
              <a:buFont typeface="Wingdings" pitchFamily="2" charset="2"/>
              <a:buNone/>
            </a:pPr>
            <a:r>
              <a:rPr lang="en-US" sz="2400" smtClean="0"/>
              <a:t>    frequency histograms                                                          are faithful to the                                                                  area principle.</a:t>
            </a:r>
          </a:p>
          <a:p>
            <a:pPr marL="742950" lvl="1" indent="-285750" eaLnBrk="1" hangingPunct="1">
              <a:buFont typeface="Wingdings" pitchFamily="2" charset="2"/>
              <a:buNone/>
            </a:pPr>
            <a:endParaRPr lang="en-US" sz="2400" smtClean="0"/>
          </a:p>
          <a:p>
            <a:pPr marL="342900" indent="-342900" eaLnBrk="1" hangingPunct="1"/>
            <a:r>
              <a:rPr lang="en-US" sz="2400" smtClean="0"/>
              <a:t>Here is a relative                                                   frequency histogram of                                                                       earthquake magnitudes:</a:t>
            </a:r>
            <a:endParaRPr lang="en-US" smtClean="0"/>
          </a:p>
        </p:txBody>
      </p:sp>
      <p:pic>
        <p:nvPicPr>
          <p:cNvPr id="22531" name="Picture 2" descr="Screen Shot 2013-12-27 at 6.41.11 PM.png"/>
          <p:cNvPicPr>
            <a:picLocks noChangeAspect="1"/>
          </p:cNvPicPr>
          <p:nvPr/>
        </p:nvPicPr>
        <p:blipFill>
          <a:blip r:embed="rId3"/>
          <a:srcRect/>
          <a:stretch>
            <a:fillRect/>
          </a:stretch>
        </p:blipFill>
        <p:spPr bwMode="auto">
          <a:xfrm>
            <a:off x="4410075" y="2667000"/>
            <a:ext cx="4727575" cy="2892425"/>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3" name="Rectangle 2"/>
          <p:cNvSpPr>
            <a:spLocks noGrp="1" noChangeArrowheads="1"/>
          </p:cNvSpPr>
          <p:nvPr>
            <p:ph type="title"/>
          </p:nvPr>
        </p:nvSpPr>
        <p:spPr/>
        <p:txBody>
          <a:bodyPr/>
          <a:lstStyle/>
          <a:p>
            <a:pPr eaLnBrk="1" hangingPunct="1"/>
            <a:r>
              <a:rPr lang="en-US" smtClean="0"/>
              <a:t>What Can Go Wrong? (cont.)</a:t>
            </a:r>
          </a:p>
        </p:txBody>
      </p:sp>
      <p:sp>
        <p:nvSpPr>
          <p:cNvPr id="581634" name="Rectangle 3"/>
          <p:cNvSpPr>
            <a:spLocks noGrp="1" noChangeArrowheads="1"/>
          </p:cNvSpPr>
          <p:nvPr>
            <p:ph type="body" idx="1"/>
          </p:nvPr>
        </p:nvSpPr>
        <p:spPr/>
        <p:txBody>
          <a:bodyPr/>
          <a:lstStyle/>
          <a:p>
            <a:pPr marL="342900" indent="-342900" eaLnBrk="1" hangingPunct="1"/>
            <a:r>
              <a:rPr lang="en-US" smtClean="0"/>
              <a:t>Choose a bin width appropriate to the data.</a:t>
            </a:r>
          </a:p>
          <a:p>
            <a:pPr marL="742950" lvl="1" indent="-285750" eaLnBrk="1" hangingPunct="1"/>
            <a:r>
              <a:rPr lang="en-US" smtClean="0"/>
              <a:t>Changing the bin width changes the appearance of the histogram:</a:t>
            </a:r>
          </a:p>
          <a:p>
            <a:pPr marL="742950" lvl="1" indent="-285750" eaLnBrk="1" hangingPunct="1">
              <a:buFont typeface="Wingdings" pitchFamily="2" charset="2"/>
              <a:buNone/>
            </a:pPr>
            <a:endParaRPr lang="en-US" smtClean="0"/>
          </a:p>
        </p:txBody>
      </p:sp>
      <p:pic>
        <p:nvPicPr>
          <p:cNvPr id="581635" name="Picture 5" descr="Picture 13"/>
          <p:cNvPicPr>
            <a:picLocks noChangeAspect="1" noChangeArrowheads="1"/>
          </p:cNvPicPr>
          <p:nvPr/>
        </p:nvPicPr>
        <p:blipFill>
          <a:blip r:embed="rId3"/>
          <a:srcRect/>
          <a:stretch>
            <a:fillRect/>
          </a:stretch>
        </p:blipFill>
        <p:spPr bwMode="auto">
          <a:xfrm>
            <a:off x="234950" y="3224213"/>
            <a:ext cx="5699125" cy="2774950"/>
          </a:xfrm>
          <a:prstGeom prst="rect">
            <a:avLst/>
          </a:prstGeom>
          <a:noFill/>
          <a:ln w="9525">
            <a:noFill/>
            <a:miter lim="800000"/>
            <a:headEnd/>
            <a:tailEnd/>
          </a:ln>
        </p:spPr>
      </p:pic>
      <p:pic>
        <p:nvPicPr>
          <p:cNvPr id="581636" name="Picture 6" descr="Picture 14"/>
          <p:cNvPicPr>
            <a:picLocks noChangeAspect="1" noChangeArrowheads="1"/>
          </p:cNvPicPr>
          <p:nvPr/>
        </p:nvPicPr>
        <p:blipFill>
          <a:blip r:embed="rId4"/>
          <a:srcRect/>
          <a:stretch>
            <a:fillRect/>
          </a:stretch>
        </p:blipFill>
        <p:spPr bwMode="auto">
          <a:xfrm>
            <a:off x="5843588" y="3536950"/>
            <a:ext cx="2876550" cy="2363788"/>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1" name="Rectangle 2"/>
          <p:cNvSpPr>
            <a:spLocks noGrp="1" noChangeArrowheads="1"/>
          </p:cNvSpPr>
          <p:nvPr>
            <p:ph type="title"/>
          </p:nvPr>
        </p:nvSpPr>
        <p:spPr>
          <a:xfrm>
            <a:off x="533400" y="303213"/>
            <a:ext cx="8305800" cy="687387"/>
          </a:xfrm>
        </p:spPr>
        <p:txBody>
          <a:bodyPr/>
          <a:lstStyle/>
          <a:p>
            <a:pPr eaLnBrk="1" hangingPunct="1"/>
            <a:r>
              <a:rPr lang="en-US" smtClean="0"/>
              <a:t>What Can Go Wrong? (cont.)</a:t>
            </a:r>
          </a:p>
        </p:txBody>
      </p:sp>
      <p:sp>
        <p:nvSpPr>
          <p:cNvPr id="583682" name="Rectangle 3"/>
          <p:cNvSpPr>
            <a:spLocks noGrp="1" noChangeArrowheads="1"/>
          </p:cNvSpPr>
          <p:nvPr>
            <p:ph type="body" sz="half" idx="1"/>
          </p:nvPr>
        </p:nvSpPr>
        <p:spPr>
          <a:xfrm>
            <a:off x="544513" y="1143000"/>
            <a:ext cx="8294687" cy="4876800"/>
          </a:xfrm>
        </p:spPr>
        <p:txBody>
          <a:bodyPr/>
          <a:lstStyle/>
          <a:p>
            <a:pPr marL="342900" indent="-342900" eaLnBrk="1" hangingPunct="1">
              <a:lnSpc>
                <a:spcPct val="90000"/>
              </a:lnSpc>
            </a:pPr>
            <a:r>
              <a:rPr lang="en-US" sz="2400" smtClean="0"/>
              <a:t>Don’t forget to do a reality check – don’t let the calculator do the thinking for you.</a:t>
            </a:r>
          </a:p>
          <a:p>
            <a:pPr marL="342900" indent="-342900" eaLnBrk="1" hangingPunct="1">
              <a:lnSpc>
                <a:spcPct val="90000"/>
              </a:lnSpc>
            </a:pPr>
            <a:r>
              <a:rPr lang="en-US" sz="2400" smtClean="0"/>
              <a:t>Don’t forget to sort the values before finding the median or percentiles.</a:t>
            </a:r>
          </a:p>
          <a:p>
            <a:pPr marL="342900" indent="-342900" eaLnBrk="1" hangingPunct="1">
              <a:lnSpc>
                <a:spcPct val="90000"/>
              </a:lnSpc>
            </a:pPr>
            <a:r>
              <a:rPr lang="en-US" sz="2400" smtClean="0"/>
              <a:t>Don’t worry about small differences when using different methods.</a:t>
            </a:r>
          </a:p>
          <a:p>
            <a:pPr marL="342900" indent="-342900" eaLnBrk="1" hangingPunct="1">
              <a:lnSpc>
                <a:spcPct val="90000"/>
              </a:lnSpc>
            </a:pPr>
            <a:r>
              <a:rPr lang="en-US" sz="2400" smtClean="0"/>
              <a:t>Don’t compute numerical summaries of a categorical variable.</a:t>
            </a:r>
          </a:p>
          <a:p>
            <a:pPr marL="342900" indent="-342900" eaLnBrk="1" hangingPunct="1">
              <a:lnSpc>
                <a:spcPct val="90000"/>
              </a:lnSpc>
            </a:pPr>
            <a:r>
              <a:rPr lang="en-US" sz="2400" smtClean="0"/>
              <a:t>Don’t report too many decimal places.</a:t>
            </a:r>
          </a:p>
          <a:p>
            <a:pPr marL="342900" indent="-342900" eaLnBrk="1" hangingPunct="1">
              <a:lnSpc>
                <a:spcPct val="90000"/>
              </a:lnSpc>
            </a:pPr>
            <a:r>
              <a:rPr lang="en-US" sz="2400" smtClean="0"/>
              <a:t>Don’t round in the middle of a calculation.</a:t>
            </a:r>
          </a:p>
          <a:p>
            <a:pPr marL="342900" indent="-342900" eaLnBrk="1" hangingPunct="1">
              <a:lnSpc>
                <a:spcPct val="90000"/>
              </a:lnSpc>
            </a:pPr>
            <a:r>
              <a:rPr lang="en-US" sz="2400" smtClean="0"/>
              <a:t>Watch out for multiple modes</a:t>
            </a:r>
          </a:p>
          <a:p>
            <a:pPr marL="342900" indent="-342900" eaLnBrk="1" hangingPunct="1">
              <a:lnSpc>
                <a:spcPct val="90000"/>
              </a:lnSpc>
            </a:pPr>
            <a:r>
              <a:rPr lang="en-US" sz="2400" smtClean="0"/>
              <a:t>Beware of outliers</a:t>
            </a:r>
          </a:p>
          <a:p>
            <a:pPr marL="342900" indent="-342900" eaLnBrk="1" hangingPunct="1">
              <a:lnSpc>
                <a:spcPct val="90000"/>
              </a:lnSpc>
            </a:pPr>
            <a:r>
              <a:rPr lang="en-US" sz="2400" smtClean="0"/>
              <a:t>Make a picture … make a picture . . . make a picture !!!</a:t>
            </a:r>
          </a:p>
        </p:txBody>
      </p:sp>
      <p:sp>
        <p:nvSpPr>
          <p:cNvPr id="583683" name="Rectangle 4"/>
          <p:cNvSpPr>
            <a:spLocks noGrp="1" noChangeArrowheads="1"/>
          </p:cNvSpPr>
          <p:nvPr>
            <p:ph type="body" sz="half" idx="2"/>
          </p:nvPr>
        </p:nvSpPr>
        <p:spPr/>
        <p:txBody>
          <a:bodyPr/>
          <a:lstStyle/>
          <a:p>
            <a:pPr marL="342900" indent="-342900" eaLnBrk="1" hangingPunct="1">
              <a:buFont typeface="Wingdings" pitchFamily="2" charset="2"/>
              <a:buNone/>
            </a:pPr>
            <a:r>
              <a:rPr lang="en-US" sz="2400" smtClean="0"/>
              <a:t> </a:t>
            </a:r>
          </a:p>
        </p:txBody>
      </p:sp>
    </p:spTree>
  </p:cSld>
  <p:clrMapOvr>
    <a:masterClrMapping/>
  </p:clrMapOvr>
  <p:transition spd="med"/>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29" name="Rectangle 2"/>
          <p:cNvSpPr>
            <a:spLocks noGrp="1" noChangeArrowheads="1"/>
          </p:cNvSpPr>
          <p:nvPr>
            <p:ph type="title"/>
          </p:nvPr>
        </p:nvSpPr>
        <p:spPr/>
        <p:txBody>
          <a:bodyPr/>
          <a:lstStyle/>
          <a:p>
            <a:pPr eaLnBrk="1" hangingPunct="1"/>
            <a:r>
              <a:rPr lang="en-US" smtClean="0"/>
              <a:t>What have we learned?</a:t>
            </a:r>
          </a:p>
        </p:txBody>
      </p:sp>
      <p:sp>
        <p:nvSpPr>
          <p:cNvPr id="585730" name="Rectangle 3"/>
          <p:cNvSpPr>
            <a:spLocks noGrp="1" noChangeArrowheads="1"/>
          </p:cNvSpPr>
          <p:nvPr>
            <p:ph type="body" idx="1"/>
          </p:nvPr>
        </p:nvSpPr>
        <p:spPr/>
        <p:txBody>
          <a:bodyPr/>
          <a:lstStyle/>
          <a:p>
            <a:pPr marL="342900" indent="-342900" eaLnBrk="1" hangingPunct="1">
              <a:lnSpc>
                <a:spcPct val="90000"/>
              </a:lnSpc>
            </a:pPr>
            <a:r>
              <a:rPr lang="en-US" sz="2400" smtClean="0"/>
              <a:t>We’ve learned how to make a picture for quantitative data to help us see the story the data have to </a:t>
            </a:r>
            <a:r>
              <a:rPr lang="en-US" sz="2400" i="1" smtClean="0"/>
              <a:t>Tell.</a:t>
            </a:r>
          </a:p>
          <a:p>
            <a:pPr marL="342900" indent="-342900" eaLnBrk="1" hangingPunct="1">
              <a:lnSpc>
                <a:spcPct val="90000"/>
              </a:lnSpc>
            </a:pPr>
            <a:r>
              <a:rPr lang="en-US" sz="2400" smtClean="0"/>
              <a:t>We can display the distribution of quantitative data with a </a:t>
            </a:r>
            <a:r>
              <a:rPr lang="en-US" sz="2400" i="1" smtClean="0"/>
              <a:t>histogram</a:t>
            </a:r>
            <a:r>
              <a:rPr lang="en-US" sz="2400" smtClean="0"/>
              <a:t>, </a:t>
            </a:r>
            <a:r>
              <a:rPr lang="en-US" sz="2400" i="1" smtClean="0"/>
              <a:t>stem-and-leaf display</a:t>
            </a:r>
            <a:r>
              <a:rPr lang="en-US" sz="2400" smtClean="0"/>
              <a:t>, </a:t>
            </a:r>
            <a:r>
              <a:rPr lang="en-US" sz="2400" i="1" smtClean="0"/>
              <a:t>dotplot, </a:t>
            </a:r>
            <a:r>
              <a:rPr lang="en-US" sz="2400" smtClean="0"/>
              <a:t>or </a:t>
            </a:r>
            <a:r>
              <a:rPr lang="en-US" sz="2400" i="1" smtClean="0"/>
              <a:t>boxplot.</a:t>
            </a:r>
            <a:endParaRPr lang="en-US" sz="2400" smtClean="0"/>
          </a:p>
          <a:p>
            <a:pPr marL="342900" indent="-342900" eaLnBrk="1" hangingPunct="1">
              <a:lnSpc>
                <a:spcPct val="90000"/>
              </a:lnSpc>
            </a:pPr>
            <a:r>
              <a:rPr lang="en-US" sz="2400" smtClean="0"/>
              <a:t>We’ve learned how to summarize distributions of quantitative variables numerically.</a:t>
            </a:r>
          </a:p>
          <a:p>
            <a:pPr marL="742950" lvl="1" indent="-285750" eaLnBrk="1" hangingPunct="1">
              <a:lnSpc>
                <a:spcPct val="90000"/>
              </a:lnSpc>
            </a:pPr>
            <a:r>
              <a:rPr lang="en-US" sz="2400" smtClean="0"/>
              <a:t>Measures of center for a distribution include the median and mean.</a:t>
            </a:r>
          </a:p>
          <a:p>
            <a:pPr marL="742950" lvl="1" indent="-285750" eaLnBrk="1" hangingPunct="1">
              <a:lnSpc>
                <a:spcPct val="90000"/>
              </a:lnSpc>
            </a:pPr>
            <a:r>
              <a:rPr lang="en-US" sz="2400" smtClean="0"/>
              <a:t>Measures of spread include the range, IQR, and standard deviation.</a:t>
            </a:r>
          </a:p>
          <a:p>
            <a:pPr marL="742950" lvl="1" indent="-285750" eaLnBrk="1" hangingPunct="1">
              <a:lnSpc>
                <a:spcPct val="90000"/>
              </a:lnSpc>
            </a:pPr>
            <a:r>
              <a:rPr lang="en-US" sz="2400" smtClean="0"/>
              <a:t>Use the median and IQR when the distribution is skewed.  Use the mean and standard deviation if the distribution is symmetric.</a:t>
            </a:r>
          </a:p>
        </p:txBody>
      </p:sp>
    </p:spTree>
  </p:cSld>
  <p:clrMapOvr>
    <a:masterClrMapping/>
  </p:clrMapOvr>
  <p:transition spd="med"/>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7" name="Rectangle 2"/>
          <p:cNvSpPr>
            <a:spLocks noGrp="1" noChangeArrowheads="1"/>
          </p:cNvSpPr>
          <p:nvPr>
            <p:ph type="title"/>
          </p:nvPr>
        </p:nvSpPr>
        <p:spPr/>
        <p:txBody>
          <a:bodyPr/>
          <a:lstStyle/>
          <a:p>
            <a:pPr eaLnBrk="1" hangingPunct="1"/>
            <a:r>
              <a:rPr lang="en-US" smtClean="0"/>
              <a:t>What have we learned? (cont.)</a:t>
            </a:r>
          </a:p>
        </p:txBody>
      </p:sp>
      <p:sp>
        <p:nvSpPr>
          <p:cNvPr id="587778" name="Rectangle 3"/>
          <p:cNvSpPr>
            <a:spLocks noGrp="1" noChangeArrowheads="1"/>
          </p:cNvSpPr>
          <p:nvPr>
            <p:ph type="body" idx="1"/>
          </p:nvPr>
        </p:nvSpPr>
        <p:spPr/>
        <p:txBody>
          <a:bodyPr/>
          <a:lstStyle/>
          <a:p>
            <a:pPr marL="342900" indent="-342900" eaLnBrk="1" hangingPunct="1"/>
            <a:r>
              <a:rPr lang="en-US" smtClean="0"/>
              <a:t>We’ve learned to </a:t>
            </a:r>
            <a:r>
              <a:rPr lang="en-US" i="1" smtClean="0"/>
              <a:t>Think</a:t>
            </a:r>
            <a:r>
              <a:rPr lang="en-US" smtClean="0"/>
              <a:t> about the type of variable we are summarizing.</a:t>
            </a:r>
          </a:p>
          <a:p>
            <a:pPr marL="742950" lvl="1" indent="-285750" eaLnBrk="1" hangingPunct="1"/>
            <a:r>
              <a:rPr lang="en-US" smtClean="0"/>
              <a:t>All methods of this chapter assume the data are quantitative.</a:t>
            </a:r>
          </a:p>
          <a:p>
            <a:pPr marL="742950" lvl="1" indent="-285750" eaLnBrk="1" hangingPunct="1"/>
            <a:r>
              <a:rPr lang="en-US" smtClean="0"/>
              <a:t>The </a:t>
            </a:r>
            <a:r>
              <a:rPr lang="en-US" b="1" smtClean="0"/>
              <a:t>Quantitative Data Condition</a:t>
            </a:r>
            <a:r>
              <a:rPr lang="en-US" smtClean="0"/>
              <a:t> serves as a check that the data are, in fact, quantitative.</a:t>
            </a:r>
          </a:p>
        </p:txBody>
      </p:sp>
    </p:spTree>
  </p:cSld>
  <p:clrMapOvr>
    <a:masterClrMapping/>
  </p:clrMapOvr>
  <p:transition spd="med"/>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825" name="Title 1"/>
          <p:cNvSpPr>
            <a:spLocks noGrp="1"/>
          </p:cNvSpPr>
          <p:nvPr>
            <p:ph type="title"/>
          </p:nvPr>
        </p:nvSpPr>
        <p:spPr/>
        <p:txBody>
          <a:bodyPr/>
          <a:lstStyle/>
          <a:p>
            <a:pPr eaLnBrk="1" hangingPunct="1"/>
            <a:r>
              <a:rPr lang="en-US" smtClean="0"/>
              <a:t>AP Tips</a:t>
            </a:r>
          </a:p>
        </p:txBody>
      </p:sp>
      <p:sp>
        <p:nvSpPr>
          <p:cNvPr id="589826" name="Content Placeholder 2"/>
          <p:cNvSpPr>
            <a:spLocks noGrp="1"/>
          </p:cNvSpPr>
          <p:nvPr>
            <p:ph idx="1"/>
          </p:nvPr>
        </p:nvSpPr>
        <p:spPr/>
        <p:txBody>
          <a:bodyPr/>
          <a:lstStyle/>
          <a:p>
            <a:pPr eaLnBrk="1" hangingPunct="1"/>
            <a:r>
              <a:rPr lang="en-US" smtClean="0"/>
              <a:t>Again, scales and labels on all graphs are required for full credit. Don’t lose easy points!</a:t>
            </a:r>
          </a:p>
          <a:p>
            <a:pPr eaLnBrk="1" hangingPunct="1"/>
            <a:r>
              <a:rPr lang="en-US" smtClean="0"/>
              <a:t>Describe center, shape </a:t>
            </a:r>
            <a:r>
              <a:rPr lang="en-US" b="1" smtClean="0"/>
              <a:t>and </a:t>
            </a:r>
            <a:r>
              <a:rPr lang="en-US" smtClean="0"/>
              <a:t>spread. All three!</a:t>
            </a:r>
          </a:p>
          <a:p>
            <a:pPr eaLnBrk="1" hangingPunct="1"/>
            <a:r>
              <a:rPr lang="en-US" smtClean="0"/>
              <a:t>And be specific. Is there a gap? Where? Is there an outlier? What is it?</a:t>
            </a:r>
          </a:p>
          <a:p>
            <a:pPr eaLnBrk="1" hangingPunct="1"/>
            <a:r>
              <a:rPr lang="en-US" smtClean="0"/>
              <a:t>Read carefully. Have you been given the data set or just the summary statistics?</a:t>
            </a:r>
          </a:p>
          <a:p>
            <a:pPr eaLnBrk="1" hangingPunct="1"/>
            <a:endParaRPr lang="en-US" smtClean="0"/>
          </a:p>
        </p:txBody>
      </p:sp>
    </p:spTree>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0849" name="Title 1"/>
          <p:cNvSpPr>
            <a:spLocks noGrp="1"/>
          </p:cNvSpPr>
          <p:nvPr>
            <p:ph type="title"/>
          </p:nvPr>
        </p:nvSpPr>
        <p:spPr/>
        <p:txBody>
          <a:bodyPr/>
          <a:lstStyle/>
          <a:p>
            <a:pPr eaLnBrk="1" hangingPunct="1"/>
            <a:r>
              <a:rPr lang="en-US" smtClean="0"/>
              <a:t>AP Tips, cont.</a:t>
            </a:r>
          </a:p>
        </p:txBody>
      </p:sp>
      <p:sp>
        <p:nvSpPr>
          <p:cNvPr id="590850" name="Content Placeholder 2"/>
          <p:cNvSpPr>
            <a:spLocks noGrp="1"/>
          </p:cNvSpPr>
          <p:nvPr>
            <p:ph idx="1"/>
          </p:nvPr>
        </p:nvSpPr>
        <p:spPr/>
        <p:txBody>
          <a:bodyPr/>
          <a:lstStyle/>
          <a:p>
            <a:pPr eaLnBrk="1" hangingPunct="1"/>
            <a:r>
              <a:rPr lang="en-US" smtClean="0"/>
              <a:t>Your calculator can find all the summary statistics and make great graphs. Make sure you can do this quickly and efficiently.</a:t>
            </a:r>
          </a:p>
          <a:p>
            <a:pPr eaLnBrk="1" hangingPunct="1"/>
            <a:r>
              <a:rPr lang="en-US" smtClean="0"/>
              <a:t>But also be on the lookout for problems where the summary statistics and/or graphs have already been given to you! </a:t>
            </a:r>
          </a:p>
          <a:p>
            <a:pPr eaLnBrk="1" hangingPunct="1"/>
            <a:r>
              <a:rPr lang="en-US" smtClean="0"/>
              <a:t>Sometimes you </a:t>
            </a:r>
            <a:r>
              <a:rPr lang="en-US" i="1" smtClean="0"/>
              <a:t>won’t</a:t>
            </a:r>
            <a:r>
              <a:rPr lang="en-US" smtClean="0"/>
              <a:t> use your calculator, but you will need to use your analyzing and describing skills.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US" smtClean="0"/>
              <a:t>Tech tip</a:t>
            </a:r>
          </a:p>
        </p:txBody>
      </p:sp>
      <p:sp>
        <p:nvSpPr>
          <p:cNvPr id="24578" name="Content Placeholder 2"/>
          <p:cNvSpPr>
            <a:spLocks noGrp="1"/>
          </p:cNvSpPr>
          <p:nvPr>
            <p:ph idx="1"/>
          </p:nvPr>
        </p:nvSpPr>
        <p:spPr/>
        <p:txBody>
          <a:bodyPr/>
          <a:lstStyle/>
          <a:p>
            <a:pPr eaLnBrk="1" hangingPunct="1"/>
            <a:r>
              <a:rPr lang="en-US" smtClean="0"/>
              <a:t>Your calculator will make a fine histogram and will choose a bin width for you.</a:t>
            </a:r>
          </a:p>
          <a:p>
            <a:pPr eaLnBrk="1" hangingPunct="1"/>
            <a:r>
              <a:rPr lang="en-US" smtClean="0"/>
              <a:t>But you should be able to go into the Window settings and adjust the bin width.</a:t>
            </a:r>
          </a:p>
          <a:p>
            <a:pPr eaLnBrk="1" hangingPunct="1"/>
            <a:r>
              <a:rPr lang="en-US" smtClean="0"/>
              <a:t>Experimenting with different bin widths on your calculator will give you a good feel for how the same data can be presented differently.</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smtClean="0"/>
              <a:t>Stem-and-Leaf Displays</a:t>
            </a:r>
          </a:p>
        </p:txBody>
      </p:sp>
      <p:sp>
        <p:nvSpPr>
          <p:cNvPr id="25602" name="Rectangle 3"/>
          <p:cNvSpPr>
            <a:spLocks noGrp="1" noChangeArrowheads="1"/>
          </p:cNvSpPr>
          <p:nvPr>
            <p:ph type="body" idx="1"/>
          </p:nvPr>
        </p:nvSpPr>
        <p:spPr/>
        <p:txBody>
          <a:bodyPr/>
          <a:lstStyle/>
          <a:p>
            <a:pPr marL="342900" indent="-342900" eaLnBrk="1" hangingPunct="1"/>
            <a:r>
              <a:rPr lang="en-US" smtClean="0">
                <a:solidFill>
                  <a:schemeClr val="hlink"/>
                </a:solidFill>
              </a:rPr>
              <a:t>Stem-and-leaf displays</a:t>
            </a:r>
            <a:r>
              <a:rPr lang="en-US" smtClean="0"/>
              <a:t> show the distribution of a quantitative variable, like histograms do, while preserving the individual values.</a:t>
            </a:r>
          </a:p>
          <a:p>
            <a:pPr marL="342900" indent="-342900" eaLnBrk="1" hangingPunct="1"/>
            <a:r>
              <a:rPr lang="en-US" smtClean="0"/>
              <a:t>Stem-and-leaf displays contain all the information found in a histogram and, when carefully drawn, satisfy the area principle and show the distribution.</a:t>
            </a: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pPr eaLnBrk="1" hangingPunct="1"/>
            <a:r>
              <a:rPr lang="en-US" smtClean="0"/>
              <a:t>Stem-and-Leaf Example</a:t>
            </a:r>
          </a:p>
        </p:txBody>
      </p:sp>
      <p:sp>
        <p:nvSpPr>
          <p:cNvPr id="27650" name="Rectangle 3"/>
          <p:cNvSpPr>
            <a:spLocks noGrp="1" noChangeArrowheads="1"/>
          </p:cNvSpPr>
          <p:nvPr>
            <p:ph type="body" idx="1"/>
          </p:nvPr>
        </p:nvSpPr>
        <p:spPr/>
        <p:txBody>
          <a:bodyPr/>
          <a:lstStyle/>
          <a:p>
            <a:pPr marL="342900" indent="-342900" eaLnBrk="1" hangingPunct="1"/>
            <a:r>
              <a:rPr lang="en-US" sz="2400" smtClean="0"/>
              <a:t>Compare the histogram and stem-and-leaf display for the pulse rates of 24 women at a health clinic. Which graphical display do </a:t>
            </a:r>
            <a:r>
              <a:rPr lang="en-US" sz="2400" i="1" smtClean="0"/>
              <a:t>you</a:t>
            </a:r>
            <a:r>
              <a:rPr lang="en-US" sz="2400" smtClean="0"/>
              <a:t> prefer?</a:t>
            </a:r>
            <a:r>
              <a:rPr lang="en-US" smtClean="0"/>
              <a:t> </a:t>
            </a:r>
          </a:p>
        </p:txBody>
      </p:sp>
      <p:pic>
        <p:nvPicPr>
          <p:cNvPr id="27651" name="Picture 4" descr="ait04-02a"/>
          <p:cNvPicPr>
            <a:picLocks noChangeAspect="1" noChangeArrowheads="1"/>
          </p:cNvPicPr>
          <p:nvPr/>
        </p:nvPicPr>
        <p:blipFill>
          <a:blip r:embed="rId3"/>
          <a:srcRect/>
          <a:stretch>
            <a:fillRect/>
          </a:stretch>
        </p:blipFill>
        <p:spPr bwMode="auto">
          <a:xfrm>
            <a:off x="5105400" y="3429000"/>
            <a:ext cx="3633788" cy="2520950"/>
          </a:xfrm>
          <a:prstGeom prst="rect">
            <a:avLst/>
          </a:prstGeom>
          <a:noFill/>
          <a:ln w="9525">
            <a:noFill/>
            <a:miter lim="800000"/>
            <a:headEnd/>
            <a:tailEnd/>
          </a:ln>
        </p:spPr>
      </p:pic>
      <p:pic>
        <p:nvPicPr>
          <p:cNvPr id="27652" name="Picture 5" descr="Figure4"/>
          <p:cNvPicPr>
            <a:picLocks noChangeAspect="1" noChangeArrowheads="1"/>
          </p:cNvPicPr>
          <p:nvPr/>
        </p:nvPicPr>
        <p:blipFill>
          <a:blip r:embed="rId4"/>
          <a:srcRect/>
          <a:stretch>
            <a:fillRect/>
          </a:stretch>
        </p:blipFill>
        <p:spPr bwMode="auto">
          <a:xfrm>
            <a:off x="228600" y="3116263"/>
            <a:ext cx="4876800" cy="3354387"/>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eaLnBrk="1" hangingPunct="1"/>
            <a:r>
              <a:rPr lang="en-US" sz="3200" smtClean="0"/>
              <a:t>Constructing a Stem-and-Leaf Display</a:t>
            </a:r>
          </a:p>
        </p:txBody>
      </p:sp>
      <p:sp>
        <p:nvSpPr>
          <p:cNvPr id="29698" name="Rectangle 3"/>
          <p:cNvSpPr>
            <a:spLocks noGrp="1" noChangeArrowheads="1"/>
          </p:cNvSpPr>
          <p:nvPr>
            <p:ph type="body" idx="1"/>
          </p:nvPr>
        </p:nvSpPr>
        <p:spPr/>
        <p:txBody>
          <a:bodyPr/>
          <a:lstStyle/>
          <a:p>
            <a:pPr marL="342900" indent="-342900" eaLnBrk="1" hangingPunct="1"/>
            <a:r>
              <a:rPr lang="en-US" smtClean="0"/>
              <a:t>First, cut each data value into leading digits (“stems”) and trailing digits (“leaves”). </a:t>
            </a:r>
          </a:p>
          <a:p>
            <a:pPr marL="342900" indent="-342900" eaLnBrk="1" hangingPunct="1"/>
            <a:r>
              <a:rPr lang="en-US" smtClean="0"/>
              <a:t>Use the stems to label the bins.</a:t>
            </a:r>
          </a:p>
          <a:p>
            <a:pPr marL="342900" indent="-342900" eaLnBrk="1" hangingPunct="1"/>
            <a:r>
              <a:rPr lang="en-US" smtClean="0"/>
              <a:t>Use only one digit for each leaf—either round or truncate the data values to one decimal place after the stem.</a:t>
            </a:r>
          </a:p>
          <a:p>
            <a:pPr marL="342900" indent="-342900" eaLnBrk="1" hangingPunct="1"/>
            <a:r>
              <a:rPr lang="en-US" smtClean="0"/>
              <a:t>Don’t forget a key so the reader knows the values of the stems and leaves!</a:t>
            </a:r>
          </a:p>
        </p:txBody>
      </p:sp>
    </p:spTree>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ends">
  <a:themeElements>
    <a:clrScheme name="Blends 10">
      <a:dk1>
        <a:srgbClr val="000000"/>
      </a:dk1>
      <a:lt1>
        <a:srgbClr val="FFFFFF"/>
      </a:lt1>
      <a:dk2>
        <a:srgbClr val="19385F"/>
      </a:dk2>
      <a:lt2>
        <a:srgbClr val="4D4D4D"/>
      </a:lt2>
      <a:accent1>
        <a:srgbClr val="8CC6EB"/>
      </a:accent1>
      <a:accent2>
        <a:srgbClr val="FFCF01"/>
      </a:accent2>
      <a:accent3>
        <a:srgbClr val="FFFFFF"/>
      </a:accent3>
      <a:accent4>
        <a:srgbClr val="000000"/>
      </a:accent4>
      <a:accent5>
        <a:srgbClr val="C5DFF3"/>
      </a:accent5>
      <a:accent6>
        <a:srgbClr val="E7BB01"/>
      </a:accent6>
      <a:hlink>
        <a:srgbClr val="E35C01"/>
      </a:hlink>
      <a:folHlink>
        <a:srgbClr val="00CC99"/>
      </a:folHlink>
    </a:clrScheme>
    <a:fontScheme name="Blends">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400" b="0" i="0" u="none" strike="noStrike" cap="none" normalizeH="0" baseline="0">
            <a:ln>
              <a:noFill/>
            </a:ln>
            <a:solidFill>
              <a:srgbClr val="000000"/>
            </a:solidFill>
            <a:effectLst/>
            <a:latin typeface="Arial" charset="0"/>
            <a:ea typeface="ＭＳ Ｐゴシック"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400" b="0" i="0" u="none" strike="noStrike" cap="none" normalizeH="0" baseline="0">
            <a:ln>
              <a:noFill/>
            </a:ln>
            <a:solidFill>
              <a:srgbClr val="000000"/>
            </a:solidFill>
            <a:effectLst/>
            <a:latin typeface="Arial" charset="0"/>
            <a:ea typeface="ＭＳ Ｐゴシック"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8">
        <a:dk1>
          <a:srgbClr val="000000"/>
        </a:dk1>
        <a:lt1>
          <a:srgbClr val="FFFFFF"/>
        </a:lt1>
        <a:dk2>
          <a:srgbClr val="19385F"/>
        </a:dk2>
        <a:lt2>
          <a:srgbClr val="4D4D4D"/>
        </a:lt2>
        <a:accent1>
          <a:srgbClr val="FF6600"/>
        </a:accent1>
        <a:accent2>
          <a:srgbClr val="FFCF01"/>
        </a:accent2>
        <a:accent3>
          <a:srgbClr val="FFFFFF"/>
        </a:accent3>
        <a:accent4>
          <a:srgbClr val="000000"/>
        </a:accent4>
        <a:accent5>
          <a:srgbClr val="FFB8AA"/>
        </a:accent5>
        <a:accent6>
          <a:srgbClr val="E7BB01"/>
        </a:accent6>
        <a:hlink>
          <a:srgbClr val="8CC6EB"/>
        </a:hlink>
        <a:folHlink>
          <a:srgbClr val="00CC99"/>
        </a:folHlink>
      </a:clrScheme>
      <a:clrMap bg1="lt1" tx1="dk1" bg2="lt2" tx2="dk2" accent1="accent1" accent2="accent2" accent3="accent3" accent4="accent4" accent5="accent5" accent6="accent6" hlink="hlink" folHlink="folHlink"/>
    </a:extraClrScheme>
    <a:extraClrScheme>
      <a:clrScheme name="Blends 9">
        <a:dk1>
          <a:srgbClr val="000000"/>
        </a:dk1>
        <a:lt1>
          <a:srgbClr val="FFFFFF"/>
        </a:lt1>
        <a:dk2>
          <a:srgbClr val="19385F"/>
        </a:dk2>
        <a:lt2>
          <a:srgbClr val="4D4D4D"/>
        </a:lt2>
        <a:accent1>
          <a:srgbClr val="E35C01"/>
        </a:accent1>
        <a:accent2>
          <a:srgbClr val="FFCF01"/>
        </a:accent2>
        <a:accent3>
          <a:srgbClr val="FFFFFF"/>
        </a:accent3>
        <a:accent4>
          <a:srgbClr val="000000"/>
        </a:accent4>
        <a:accent5>
          <a:srgbClr val="EFB5AA"/>
        </a:accent5>
        <a:accent6>
          <a:srgbClr val="E7BB01"/>
        </a:accent6>
        <a:hlink>
          <a:srgbClr val="8CC6EB"/>
        </a:hlink>
        <a:folHlink>
          <a:srgbClr val="00CC99"/>
        </a:folHlink>
      </a:clrScheme>
      <a:clrMap bg1="lt1" tx1="dk1" bg2="lt2" tx2="dk2" accent1="accent1" accent2="accent2" accent3="accent3" accent4="accent4" accent5="accent5" accent6="accent6" hlink="hlink" folHlink="folHlink"/>
    </a:extraClrScheme>
    <a:extraClrScheme>
      <a:clrScheme name="Blends 10">
        <a:dk1>
          <a:srgbClr val="000000"/>
        </a:dk1>
        <a:lt1>
          <a:srgbClr val="FFFFFF"/>
        </a:lt1>
        <a:dk2>
          <a:srgbClr val="19385F"/>
        </a:dk2>
        <a:lt2>
          <a:srgbClr val="4D4D4D"/>
        </a:lt2>
        <a:accent1>
          <a:srgbClr val="8CC6EB"/>
        </a:accent1>
        <a:accent2>
          <a:srgbClr val="FFCF01"/>
        </a:accent2>
        <a:accent3>
          <a:srgbClr val="FFFFFF"/>
        </a:accent3>
        <a:accent4>
          <a:srgbClr val="000000"/>
        </a:accent4>
        <a:accent5>
          <a:srgbClr val="C5DFF3"/>
        </a:accent5>
        <a:accent6>
          <a:srgbClr val="E7BB01"/>
        </a:accent6>
        <a:hlink>
          <a:srgbClr val="E35C01"/>
        </a:hlink>
        <a:folHlink>
          <a:srgbClr val="00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1034</TotalTime>
  <Words>2559</Words>
  <Application>Microsoft Office PowerPoint</Application>
  <PresentationFormat>Letter Paper (8.5x11 in)</PresentationFormat>
  <Paragraphs>271</Paragraphs>
  <Slides>55</Slides>
  <Notes>42</Notes>
  <HiddenSlides>2</HiddenSlides>
  <MMClips>0</MMClips>
  <ScaleCrop>false</ScaleCrop>
  <HeadingPairs>
    <vt:vector size="8" baseType="variant">
      <vt:variant>
        <vt:lpstr>Fonts Used</vt:lpstr>
      </vt:variant>
      <vt:variant>
        <vt:i4>4</vt:i4>
      </vt:variant>
      <vt:variant>
        <vt:lpstr>Design Template</vt:lpstr>
      </vt:variant>
      <vt:variant>
        <vt:i4>1</vt:i4>
      </vt:variant>
      <vt:variant>
        <vt:lpstr>Embedded OLE Servers</vt:lpstr>
      </vt:variant>
      <vt:variant>
        <vt:i4>1</vt:i4>
      </vt:variant>
      <vt:variant>
        <vt:lpstr>Slide Titles</vt:lpstr>
      </vt:variant>
      <vt:variant>
        <vt:i4>55</vt:i4>
      </vt:variant>
    </vt:vector>
  </HeadingPairs>
  <TitlesOfParts>
    <vt:vector size="61" baseType="lpstr">
      <vt:lpstr>Arial</vt:lpstr>
      <vt:lpstr>ＭＳ Ｐゴシック</vt:lpstr>
      <vt:lpstr>Wingdings</vt:lpstr>
      <vt:lpstr>Tahoma</vt:lpstr>
      <vt:lpstr>Blends</vt:lpstr>
      <vt:lpstr>Equation</vt:lpstr>
      <vt:lpstr> Chapter  3</vt:lpstr>
      <vt:lpstr>Dealing With a Lot of Numbers…</vt:lpstr>
      <vt:lpstr>Histograms: Displaying the Distribution of Earthquake Magnitudes</vt:lpstr>
      <vt:lpstr>Histograms: Displaying the Distribution of Earthquake Magnitudes (cont.)</vt:lpstr>
      <vt:lpstr>Histograms: Displaying the Distribution of Earthquake Magnitudes (cont.)</vt:lpstr>
      <vt:lpstr>Tech tip</vt:lpstr>
      <vt:lpstr>Stem-and-Leaf Displays</vt:lpstr>
      <vt:lpstr>Stem-and-Leaf Example</vt:lpstr>
      <vt:lpstr>Constructing a Stem-and-Leaf Display</vt:lpstr>
      <vt:lpstr>Dotplots</vt:lpstr>
      <vt:lpstr>Think Before You Draw, Again</vt:lpstr>
      <vt:lpstr>Shape, Center, and Spread</vt:lpstr>
      <vt:lpstr>What is the Shape of the Distribution?</vt:lpstr>
      <vt:lpstr>Humps</vt:lpstr>
      <vt:lpstr>Humps (cont.)</vt:lpstr>
      <vt:lpstr>Humps (cont.)</vt:lpstr>
      <vt:lpstr>Symmetry</vt:lpstr>
      <vt:lpstr>Symmetry (cont.)</vt:lpstr>
      <vt:lpstr>Anything Unusual?</vt:lpstr>
      <vt:lpstr>Anything Unusual? (cont.)</vt:lpstr>
      <vt:lpstr>Where is the Center of the Distribution?</vt:lpstr>
      <vt:lpstr>Center of a Distribution -- Median</vt:lpstr>
      <vt:lpstr>How Spread Out is the Distribution?</vt:lpstr>
      <vt:lpstr>Spread: Home on the Range</vt:lpstr>
      <vt:lpstr>Spread: The Interquartile Range</vt:lpstr>
      <vt:lpstr>Spread: The Interquartile Range (cont.)</vt:lpstr>
      <vt:lpstr>Spread: The Interquartile Range (cont.)</vt:lpstr>
      <vt:lpstr>5-Number Summary</vt:lpstr>
      <vt:lpstr>Teaching tip</vt:lpstr>
      <vt:lpstr>Summary Statistics</vt:lpstr>
      <vt:lpstr>Tsunami earthquake magnitudes: Making Boxplots</vt:lpstr>
      <vt:lpstr>Constructing Boxplots</vt:lpstr>
      <vt:lpstr>Constructing Boxplots (cont.)</vt:lpstr>
      <vt:lpstr>Constructing Boxplots (cont.)</vt:lpstr>
      <vt:lpstr>Constructing Boxplots (cont.)</vt:lpstr>
      <vt:lpstr>Wind Speed: Making Boxplots (cont.)</vt:lpstr>
      <vt:lpstr>Summarizing Symmetric Distributions -- The Mean</vt:lpstr>
      <vt:lpstr>Summarizing Symmetric Distributions -- The Mean (cont.)</vt:lpstr>
      <vt:lpstr>Mean or Median?</vt:lpstr>
      <vt:lpstr>What About Spread? The Standard Deviation</vt:lpstr>
      <vt:lpstr>What About Spread? The Standard Deviation (cont.)</vt:lpstr>
      <vt:lpstr>What About Spread? The Standard Deviation (cont.)</vt:lpstr>
      <vt:lpstr>Teaching Tip</vt:lpstr>
      <vt:lpstr>Thinking About Variation</vt:lpstr>
      <vt:lpstr>Tell -- Draw a Picture</vt:lpstr>
      <vt:lpstr>Tell -- Shape, Center, and Spread</vt:lpstr>
      <vt:lpstr>Tell -- What About Unusual Features?</vt:lpstr>
      <vt:lpstr>What Can Go Wrong?</vt:lpstr>
      <vt:lpstr>What Can Go Wrong? (cont.)</vt:lpstr>
      <vt:lpstr>What Can Go Wrong? (cont.)</vt:lpstr>
      <vt:lpstr>What Can Go Wrong? (cont.)</vt:lpstr>
      <vt:lpstr>What have we learned?</vt:lpstr>
      <vt:lpstr>What have we learned? (cont.)</vt:lpstr>
      <vt:lpstr>AP Tips</vt:lpstr>
      <vt:lpstr>AP Tips, cont.</vt:lpstr>
    </vt:vector>
  </TitlesOfParts>
  <Company>Copyright © 2010, 2007, 2004 Pearson Education,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dc:title>
  <dc:subject>Displaying and Summarizing Quantitative Data</dc:subject>
  <dc:creator>David Bock</dc:creator>
  <cp:lastModifiedBy>Christine Stavrou</cp:lastModifiedBy>
  <cp:revision>75</cp:revision>
  <cp:lastPrinted>2001-11-04T00:51:13Z</cp:lastPrinted>
  <dcterms:created xsi:type="dcterms:W3CDTF">2005-02-25T19:46:41Z</dcterms:created>
  <dcterms:modified xsi:type="dcterms:W3CDTF">2014-01-28T14:46:16Z</dcterms:modified>
</cp:coreProperties>
</file>